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4"/>
  </p:notesMasterIdLst>
  <p:sldIdLst>
    <p:sldId id="256" r:id="rId5"/>
    <p:sldId id="258" r:id="rId6"/>
    <p:sldId id="259" r:id="rId7"/>
    <p:sldId id="260" r:id="rId8"/>
    <p:sldId id="261" r:id="rId9"/>
    <p:sldId id="264" r:id="rId10"/>
    <p:sldId id="299" r:id="rId11"/>
    <p:sldId id="268" r:id="rId12"/>
    <p:sldId id="270" r:id="rId13"/>
    <p:sldId id="265" r:id="rId14"/>
    <p:sldId id="266" r:id="rId15"/>
    <p:sldId id="300" r:id="rId16"/>
    <p:sldId id="277" r:id="rId17"/>
    <p:sldId id="278" r:id="rId18"/>
    <p:sldId id="271" r:id="rId19"/>
    <p:sldId id="272" r:id="rId20"/>
    <p:sldId id="294" r:id="rId21"/>
    <p:sldId id="301" r:id="rId22"/>
    <p:sldId id="276" r:id="rId23"/>
    <p:sldId id="275" r:id="rId24"/>
    <p:sldId id="302" r:id="rId25"/>
    <p:sldId id="279" r:id="rId26"/>
    <p:sldId id="305" r:id="rId27"/>
    <p:sldId id="303" r:id="rId28"/>
    <p:sldId id="304" r:id="rId29"/>
    <p:sldId id="284" r:id="rId30"/>
    <p:sldId id="285" r:id="rId31"/>
    <p:sldId id="286" r:id="rId32"/>
    <p:sldId id="287" r:id="rId33"/>
    <p:sldId id="288" r:id="rId34"/>
    <p:sldId id="306" r:id="rId35"/>
    <p:sldId id="289" r:id="rId36"/>
    <p:sldId id="290" r:id="rId37"/>
    <p:sldId id="307" r:id="rId38"/>
    <p:sldId id="308" r:id="rId39"/>
    <p:sldId id="309" r:id="rId40"/>
    <p:sldId id="291" r:id="rId41"/>
    <p:sldId id="310" r:id="rId42"/>
    <p:sldId id="282" r:id="rId43"/>
    <p:sldId id="297" r:id="rId44"/>
    <p:sldId id="283" r:id="rId45"/>
    <p:sldId id="298" r:id="rId46"/>
    <p:sldId id="311" r:id="rId47"/>
    <p:sldId id="273" r:id="rId48"/>
    <p:sldId id="280" r:id="rId49"/>
    <p:sldId id="281" r:id="rId50"/>
    <p:sldId id="292" r:id="rId51"/>
    <p:sldId id="293" r:id="rId52"/>
    <p:sldId id="296" r:id="rId5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modifyVerifier cryptProviderType="rsaAES" cryptAlgorithmClass="hash" cryptAlgorithmType="typeAny" cryptAlgorithmSid="14" spinCount="100000" saltData="jJuKdoOTi21pJAj+SrMMtg==" hashData="urU8VJQ3hr11efh3O2k8NyF/c7NzS3WCzJvxY4Nxudg/U/AS4fqsjVDKnRfFdoZqLK5kfHF9a9LxUPXvDzC+Hw=="/>
  <p:extLst>
    <p:ext uri="{521415D9-36F7-43E2-AB2F-B90AF26B5E84}">
      <p14:sectionLst xmlns:p14="http://schemas.microsoft.com/office/powerpoint/2010/main">
        <p14:section name="Default Section" id="{83AE69DC-6D6E-48D1-B926-9A1034C18326}">
          <p14:sldIdLst>
            <p14:sldId id="256"/>
            <p14:sldId id="258"/>
            <p14:sldId id="259"/>
            <p14:sldId id="260"/>
            <p14:sldId id="261"/>
            <p14:sldId id="264"/>
            <p14:sldId id="299"/>
            <p14:sldId id="268"/>
            <p14:sldId id="270"/>
            <p14:sldId id="265"/>
            <p14:sldId id="266"/>
            <p14:sldId id="300"/>
            <p14:sldId id="277"/>
            <p14:sldId id="278"/>
            <p14:sldId id="271"/>
            <p14:sldId id="272"/>
            <p14:sldId id="294"/>
            <p14:sldId id="301"/>
            <p14:sldId id="276"/>
            <p14:sldId id="275"/>
            <p14:sldId id="302"/>
            <p14:sldId id="279"/>
            <p14:sldId id="305"/>
            <p14:sldId id="303"/>
            <p14:sldId id="304"/>
            <p14:sldId id="284"/>
            <p14:sldId id="285"/>
            <p14:sldId id="286"/>
            <p14:sldId id="287"/>
            <p14:sldId id="288"/>
            <p14:sldId id="306"/>
            <p14:sldId id="289"/>
            <p14:sldId id="290"/>
            <p14:sldId id="307"/>
            <p14:sldId id="308"/>
            <p14:sldId id="309"/>
            <p14:sldId id="291"/>
            <p14:sldId id="310"/>
            <p14:sldId id="282"/>
            <p14:sldId id="297"/>
            <p14:sldId id="283"/>
            <p14:sldId id="298"/>
            <p14:sldId id="311"/>
            <p14:sldId id="273"/>
          </p14:sldIdLst>
        </p14:section>
        <p14:section name="Mục tiêu xử trí vàng da" id="{D78C49BF-2B0C-4C8F-8432-735B0B606134}">
          <p14:sldIdLst>
            <p14:sldId id="280"/>
            <p14:sldId id="281"/>
            <p14:sldId id="292"/>
            <p14:sldId id="29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63" autoAdjust="0"/>
  </p:normalViewPr>
  <p:slideViewPr>
    <p:cSldViewPr snapToGrid="0">
      <p:cViewPr varScale="1">
        <p:scale>
          <a:sx n="90" d="100"/>
          <a:sy n="90" d="100"/>
        </p:scale>
        <p:origin x="816" y="90"/>
      </p:cViewPr>
      <p:guideLst/>
    </p:cSldViewPr>
  </p:slideViewPr>
  <p:notesTextViewPr>
    <p:cViewPr>
      <p:scale>
        <a:sx n="1" d="1"/>
        <a:sy n="1" d="1"/>
      </p:scale>
      <p:origin x="0" y="0"/>
    </p:cViewPr>
  </p:notesTextViewPr>
  <p:sorterViewPr>
    <p:cViewPr>
      <p:scale>
        <a:sx n="100" d="100"/>
        <a:sy n="100" d="100"/>
      </p:scale>
      <p:origin x="0" y="-88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77DF571B-E59C-4291-9931-B7E87A6989BC}"/>
    <pc:docChg chg="undo redo custSel addSld delSld modSld sldOrd addSection delSection modSection">
      <pc:chgData name="Sci Library User" userId="b38e8abe-debd-4b7b-a571-441ea48c3b71" providerId="ADAL" clId="{77DF571B-E59C-4291-9931-B7E87A6989BC}" dt="2019-12-31T16:55:36.857" v="2532" actId="17851"/>
      <pc:docMkLst>
        <pc:docMk/>
      </pc:docMkLst>
      <pc:sldChg chg="modSp">
        <pc:chgData name="Sci Library User" userId="b38e8abe-debd-4b7b-a571-441ea48c3b71" providerId="ADAL" clId="{77DF571B-E59C-4291-9931-B7E87A6989BC}" dt="2019-12-31T16:06:17.191" v="1299" actId="20577"/>
        <pc:sldMkLst>
          <pc:docMk/>
          <pc:sldMk cId="0" sldId="256"/>
        </pc:sldMkLst>
        <pc:spChg chg="mod">
          <ac:chgData name="Sci Library User" userId="b38e8abe-debd-4b7b-a571-441ea48c3b71" providerId="ADAL" clId="{77DF571B-E59C-4291-9931-B7E87A6989BC}" dt="2019-12-31T16:06:17.191" v="1299" actId="20577"/>
          <ac:spMkLst>
            <pc:docMk/>
            <pc:sldMk cId="0" sldId="256"/>
            <ac:spMk id="113" creationId="{00000000-0000-0000-0000-000000000000}"/>
          </ac:spMkLst>
        </pc:spChg>
      </pc:sldChg>
      <pc:sldChg chg="addSp delSp modSp">
        <pc:chgData name="Sci Library User" userId="b38e8abe-debd-4b7b-a571-441ea48c3b71" providerId="ADAL" clId="{77DF571B-E59C-4291-9931-B7E87A6989BC}" dt="2019-12-29T14:31:16.204" v="86" actId="1076"/>
        <pc:sldMkLst>
          <pc:docMk/>
          <pc:sldMk cId="0" sldId="258"/>
        </pc:sldMkLst>
        <pc:spChg chg="del mod">
          <ac:chgData name="Sci Library User" userId="b38e8abe-debd-4b7b-a571-441ea48c3b71" providerId="ADAL" clId="{77DF571B-E59C-4291-9931-B7E87A6989BC}" dt="2019-12-29T14:30:21.976" v="59" actId="478"/>
          <ac:spMkLst>
            <pc:docMk/>
            <pc:sldMk cId="0" sldId="258"/>
            <ac:spMk id="2" creationId="{460A0EFD-7CB9-414E-BC4B-19B24E2202EE}"/>
          </ac:spMkLst>
        </pc:spChg>
        <pc:spChg chg="add mod">
          <ac:chgData name="Sci Library User" userId="b38e8abe-debd-4b7b-a571-441ea48c3b71" providerId="ADAL" clId="{77DF571B-E59C-4291-9931-B7E87A6989BC}" dt="2019-12-29T14:31:16.204" v="86" actId="1076"/>
          <ac:spMkLst>
            <pc:docMk/>
            <pc:sldMk cId="0" sldId="258"/>
            <ac:spMk id="3" creationId="{798CB61A-7ADE-4556-BC79-DAAFF2BFC84C}"/>
          </ac:spMkLst>
        </pc:spChg>
        <pc:spChg chg="mod">
          <ac:chgData name="Sci Library User" userId="b38e8abe-debd-4b7b-a571-441ea48c3b71" providerId="ADAL" clId="{77DF571B-E59C-4291-9931-B7E87A6989BC}" dt="2019-12-29T14:30:14.633" v="54" actId="27636"/>
          <ac:spMkLst>
            <pc:docMk/>
            <pc:sldMk cId="0" sldId="258"/>
            <ac:spMk id="122" creationId="{00000000-0000-0000-0000-000000000000}"/>
          </ac:spMkLst>
        </pc:spChg>
        <pc:picChg chg="del">
          <ac:chgData name="Sci Library User" userId="b38e8abe-debd-4b7b-a571-441ea48c3b71" providerId="ADAL" clId="{77DF571B-E59C-4291-9931-B7E87A6989BC}" dt="2019-12-29T14:28:05.945" v="7" actId="478"/>
          <ac:picMkLst>
            <pc:docMk/>
            <pc:sldMk cId="0" sldId="258"/>
            <ac:picMk id="123" creationId="{00000000-0000-0000-0000-000000000000}"/>
          </ac:picMkLst>
        </pc:picChg>
      </pc:sldChg>
      <pc:sldChg chg="modSp">
        <pc:chgData name="Sci Library User" userId="b38e8abe-debd-4b7b-a571-441ea48c3b71" providerId="ADAL" clId="{77DF571B-E59C-4291-9931-B7E87A6989BC}" dt="2019-12-29T14:36:25.641" v="121" actId="20577"/>
        <pc:sldMkLst>
          <pc:docMk/>
          <pc:sldMk cId="0" sldId="259"/>
        </pc:sldMkLst>
        <pc:spChg chg="mod">
          <ac:chgData name="Sci Library User" userId="b38e8abe-debd-4b7b-a571-441ea48c3b71" providerId="ADAL" clId="{77DF571B-E59C-4291-9931-B7E87A6989BC}" dt="2019-12-29T14:36:25.641" v="121" actId="20577"/>
          <ac:spMkLst>
            <pc:docMk/>
            <pc:sldMk cId="0" sldId="259"/>
            <ac:spMk id="127" creationId="{00000000-0000-0000-0000-000000000000}"/>
          </ac:spMkLst>
        </pc:spChg>
      </pc:sldChg>
      <pc:sldChg chg="addSp modSp modAnim">
        <pc:chgData name="Sci Library User" userId="b38e8abe-debd-4b7b-a571-441ea48c3b71" providerId="ADAL" clId="{77DF571B-E59C-4291-9931-B7E87A6989BC}" dt="2019-12-31T16:09:06.371" v="1441" actId="207"/>
        <pc:sldMkLst>
          <pc:docMk/>
          <pc:sldMk cId="0" sldId="260"/>
        </pc:sldMkLst>
        <pc:spChg chg="add mod">
          <ac:chgData name="Sci Library User" userId="b38e8abe-debd-4b7b-a571-441ea48c3b71" providerId="ADAL" clId="{77DF571B-E59C-4291-9931-B7E87A6989BC}" dt="2019-12-29T14:37:22.020" v="132" actId="1076"/>
          <ac:spMkLst>
            <pc:docMk/>
            <pc:sldMk cId="0" sldId="260"/>
            <ac:spMk id="3" creationId="{CBD18BDD-D3B3-4EB4-93ED-1F38D26C2457}"/>
          </ac:spMkLst>
        </pc:spChg>
        <pc:spChg chg="add mod">
          <ac:chgData name="Sci Library User" userId="b38e8abe-debd-4b7b-a571-441ea48c3b71" providerId="ADAL" clId="{77DF571B-E59C-4291-9931-B7E87A6989BC}" dt="2019-12-31T16:09:06.371" v="1441" actId="207"/>
          <ac:spMkLst>
            <pc:docMk/>
            <pc:sldMk cId="0" sldId="260"/>
            <ac:spMk id="4" creationId="{708D4EB3-6B40-41D6-96BA-BE90B5D57DB4}"/>
          </ac:spMkLst>
        </pc:spChg>
        <pc:spChg chg="mod">
          <ac:chgData name="Sci Library User" userId="b38e8abe-debd-4b7b-a571-441ea48c3b71" providerId="ADAL" clId="{77DF571B-E59C-4291-9931-B7E87A6989BC}" dt="2019-12-31T16:08:16.389" v="1300" actId="13926"/>
          <ac:spMkLst>
            <pc:docMk/>
            <pc:sldMk cId="0" sldId="260"/>
            <ac:spMk id="131" creationId="{00000000-0000-0000-0000-000000000000}"/>
          </ac:spMkLst>
        </pc:spChg>
        <pc:grpChg chg="add mod">
          <ac:chgData name="Sci Library User" userId="b38e8abe-debd-4b7b-a571-441ea48c3b71" providerId="ADAL" clId="{77DF571B-E59C-4291-9931-B7E87A6989BC}" dt="2019-12-29T14:37:01.485" v="123" actId="164"/>
          <ac:grpSpMkLst>
            <pc:docMk/>
            <pc:sldMk cId="0" sldId="260"/>
            <ac:grpSpMk id="2" creationId="{F7E19CE4-D266-4552-B8E5-47A5FCC6ABD2}"/>
          </ac:grpSpMkLst>
        </pc:grpChg>
        <pc:picChg chg="mod">
          <ac:chgData name="Sci Library User" userId="b38e8abe-debd-4b7b-a571-441ea48c3b71" providerId="ADAL" clId="{77DF571B-E59C-4291-9931-B7E87A6989BC}" dt="2019-12-29T14:37:01.485" v="123" actId="164"/>
          <ac:picMkLst>
            <pc:docMk/>
            <pc:sldMk cId="0" sldId="260"/>
            <ac:picMk id="133" creationId="{00000000-0000-0000-0000-000000000000}"/>
          </ac:picMkLst>
        </pc:picChg>
        <pc:picChg chg="mod">
          <ac:chgData name="Sci Library User" userId="b38e8abe-debd-4b7b-a571-441ea48c3b71" providerId="ADAL" clId="{77DF571B-E59C-4291-9931-B7E87A6989BC}" dt="2019-12-29T14:37:01.485" v="123" actId="164"/>
          <ac:picMkLst>
            <pc:docMk/>
            <pc:sldMk cId="0" sldId="260"/>
            <ac:picMk id="134" creationId="{00000000-0000-0000-0000-000000000000}"/>
          </ac:picMkLst>
        </pc:picChg>
      </pc:sldChg>
      <pc:sldChg chg="modSp modAnim">
        <pc:chgData name="Sci Library User" userId="b38e8abe-debd-4b7b-a571-441ea48c3b71" providerId="ADAL" clId="{77DF571B-E59C-4291-9931-B7E87A6989BC}" dt="2019-12-31T16:15:10.099" v="1544" actId="207"/>
        <pc:sldMkLst>
          <pc:docMk/>
          <pc:sldMk cId="0" sldId="261"/>
        </pc:sldMkLst>
        <pc:spChg chg="mod">
          <ac:chgData name="Sci Library User" userId="b38e8abe-debd-4b7b-a571-441ea48c3b71" providerId="ADAL" clId="{77DF571B-E59C-4291-9931-B7E87A6989BC}" dt="2019-12-31T16:15:10.099" v="1544" actId="207"/>
          <ac:spMkLst>
            <pc:docMk/>
            <pc:sldMk cId="0" sldId="261"/>
            <ac:spMk id="139" creationId="{00000000-0000-0000-0000-000000000000}"/>
          </ac:spMkLst>
        </pc:spChg>
      </pc:sldChg>
      <pc:sldChg chg="addSp modSp">
        <pc:chgData name="Sci Library User" userId="b38e8abe-debd-4b7b-a571-441ea48c3b71" providerId="ADAL" clId="{77DF571B-E59C-4291-9931-B7E87A6989BC}" dt="2019-12-31T16:17:10.476" v="1612" actId="13926"/>
        <pc:sldMkLst>
          <pc:docMk/>
          <pc:sldMk cId="0" sldId="264"/>
        </pc:sldMkLst>
        <pc:spChg chg="add mod">
          <ac:chgData name="Sci Library User" userId="b38e8abe-debd-4b7b-a571-441ea48c3b71" providerId="ADAL" clId="{77DF571B-E59C-4291-9931-B7E87A6989BC}" dt="2019-12-31T16:17:10.476" v="1612" actId="13926"/>
          <ac:spMkLst>
            <pc:docMk/>
            <pc:sldMk cId="0" sldId="264"/>
            <ac:spMk id="2" creationId="{194470DB-D2BC-4072-A2F2-1D818B404F1F}"/>
          </ac:spMkLst>
        </pc:spChg>
        <pc:spChg chg="mod">
          <ac:chgData name="Sci Library User" userId="b38e8abe-debd-4b7b-a571-441ea48c3b71" providerId="ADAL" clId="{77DF571B-E59C-4291-9931-B7E87A6989BC}" dt="2019-12-31T16:16:34.342" v="1568" actId="313"/>
          <ac:spMkLst>
            <pc:docMk/>
            <pc:sldMk cId="0" sldId="264"/>
            <ac:spMk id="150" creationId="{00000000-0000-0000-0000-000000000000}"/>
          </ac:spMkLst>
        </pc:spChg>
        <pc:spChg chg="mod">
          <ac:chgData name="Sci Library User" userId="b38e8abe-debd-4b7b-a571-441ea48c3b71" providerId="ADAL" clId="{77DF571B-E59C-4291-9931-B7E87A6989BC}" dt="2019-12-29T14:49:19.025" v="135" actId="14100"/>
          <ac:spMkLst>
            <pc:docMk/>
            <pc:sldMk cId="0" sldId="264"/>
            <ac:spMk id="152" creationId="{00000000-0000-0000-0000-000000000000}"/>
          </ac:spMkLst>
        </pc:spChg>
        <pc:spChg chg="mod">
          <ac:chgData name="Sci Library User" userId="b38e8abe-debd-4b7b-a571-441ea48c3b71" providerId="ADAL" clId="{77DF571B-E59C-4291-9931-B7E87A6989BC}" dt="2019-12-31T16:15:47.590" v="1555" actId="1076"/>
          <ac:spMkLst>
            <pc:docMk/>
            <pc:sldMk cId="0" sldId="264"/>
            <ac:spMk id="154" creationId="{00000000-0000-0000-0000-000000000000}"/>
          </ac:spMkLst>
        </pc:spChg>
        <pc:spChg chg="mod">
          <ac:chgData name="Sci Library User" userId="b38e8abe-debd-4b7b-a571-441ea48c3b71" providerId="ADAL" clId="{77DF571B-E59C-4291-9931-B7E87A6989BC}" dt="2019-12-31T16:15:57.567" v="1558" actId="1076"/>
          <ac:spMkLst>
            <pc:docMk/>
            <pc:sldMk cId="0" sldId="264"/>
            <ac:spMk id="155" creationId="{00000000-0000-0000-0000-000000000000}"/>
          </ac:spMkLst>
        </pc:spChg>
        <pc:spChg chg="mod">
          <ac:chgData name="Sci Library User" userId="b38e8abe-debd-4b7b-a571-441ea48c3b71" providerId="ADAL" clId="{77DF571B-E59C-4291-9931-B7E87A6989BC}" dt="2019-12-31T16:16:01.271" v="1560" actId="1076"/>
          <ac:spMkLst>
            <pc:docMk/>
            <pc:sldMk cId="0" sldId="264"/>
            <ac:spMk id="156" creationId="{00000000-0000-0000-0000-000000000000}"/>
          </ac:spMkLst>
        </pc:spChg>
        <pc:spChg chg="mod">
          <ac:chgData name="Sci Library User" userId="b38e8abe-debd-4b7b-a571-441ea48c3b71" providerId="ADAL" clId="{77DF571B-E59C-4291-9931-B7E87A6989BC}" dt="2019-12-29T14:49:12.742" v="134" actId="1076"/>
          <ac:spMkLst>
            <pc:docMk/>
            <pc:sldMk cId="0" sldId="264"/>
            <ac:spMk id="157" creationId="{00000000-0000-0000-0000-000000000000}"/>
          </ac:spMkLst>
        </pc:spChg>
        <pc:spChg chg="mod">
          <ac:chgData name="Sci Library User" userId="b38e8abe-debd-4b7b-a571-441ea48c3b71" providerId="ADAL" clId="{77DF571B-E59C-4291-9931-B7E87A6989BC}" dt="2019-12-29T14:49:12.742" v="134" actId="1076"/>
          <ac:spMkLst>
            <pc:docMk/>
            <pc:sldMk cId="0" sldId="264"/>
            <ac:spMk id="158" creationId="{00000000-0000-0000-0000-000000000000}"/>
          </ac:spMkLst>
        </pc:spChg>
        <pc:spChg chg="mod">
          <ac:chgData name="Sci Library User" userId="b38e8abe-debd-4b7b-a571-441ea48c3b71" providerId="ADAL" clId="{77DF571B-E59C-4291-9931-B7E87A6989BC}" dt="2019-12-29T14:49:12.742" v="134" actId="1076"/>
          <ac:spMkLst>
            <pc:docMk/>
            <pc:sldMk cId="0" sldId="264"/>
            <ac:spMk id="159" creationId="{00000000-0000-0000-0000-000000000000}"/>
          </ac:spMkLst>
        </pc:spChg>
        <pc:spChg chg="mod">
          <ac:chgData name="Sci Library User" userId="b38e8abe-debd-4b7b-a571-441ea48c3b71" providerId="ADAL" clId="{77DF571B-E59C-4291-9931-B7E87A6989BC}" dt="2019-12-31T16:15:52.864" v="1556" actId="1076"/>
          <ac:spMkLst>
            <pc:docMk/>
            <pc:sldMk cId="0" sldId="264"/>
            <ac:spMk id="163" creationId="{00000000-0000-0000-0000-000000000000}"/>
          </ac:spMkLst>
        </pc:spChg>
        <pc:spChg chg="mod">
          <ac:chgData name="Sci Library User" userId="b38e8abe-debd-4b7b-a571-441ea48c3b71" providerId="ADAL" clId="{77DF571B-E59C-4291-9931-B7E87A6989BC}" dt="2019-12-31T16:15:59.818" v="1559" actId="1076"/>
          <ac:spMkLst>
            <pc:docMk/>
            <pc:sldMk cId="0" sldId="264"/>
            <ac:spMk id="164" creationId="{00000000-0000-0000-0000-000000000000}"/>
          </ac:spMkLst>
        </pc:spChg>
        <pc:spChg chg="mod">
          <ac:chgData name="Sci Library User" userId="b38e8abe-debd-4b7b-a571-441ea48c3b71" providerId="ADAL" clId="{77DF571B-E59C-4291-9931-B7E87A6989BC}" dt="2019-12-29T14:49:06.241" v="133" actId="1076"/>
          <ac:spMkLst>
            <pc:docMk/>
            <pc:sldMk cId="0" sldId="264"/>
            <ac:spMk id="165" creationId="{00000000-0000-0000-0000-000000000000}"/>
          </ac:spMkLst>
        </pc:spChg>
        <pc:spChg chg="mod">
          <ac:chgData name="Sci Library User" userId="b38e8abe-debd-4b7b-a571-441ea48c3b71" providerId="ADAL" clId="{77DF571B-E59C-4291-9931-B7E87A6989BC}" dt="2019-12-29T14:49:06.241" v="133" actId="1076"/>
          <ac:spMkLst>
            <pc:docMk/>
            <pc:sldMk cId="0" sldId="264"/>
            <ac:spMk id="166" creationId="{00000000-0000-0000-0000-000000000000}"/>
          </ac:spMkLst>
        </pc:spChg>
        <pc:spChg chg="mod">
          <ac:chgData name="Sci Library User" userId="b38e8abe-debd-4b7b-a571-441ea48c3b71" providerId="ADAL" clId="{77DF571B-E59C-4291-9931-B7E87A6989BC}" dt="2019-12-31T16:15:54.755" v="1557" actId="1076"/>
          <ac:spMkLst>
            <pc:docMk/>
            <pc:sldMk cId="0" sldId="264"/>
            <ac:spMk id="172" creationId="{00000000-0000-0000-0000-000000000000}"/>
          </ac:spMkLst>
        </pc:spChg>
        <pc:grpChg chg="mod">
          <ac:chgData name="Sci Library User" userId="b38e8abe-debd-4b7b-a571-441ea48c3b71" providerId="ADAL" clId="{77DF571B-E59C-4291-9931-B7E87A6989BC}" dt="2019-12-31T16:15:22.118" v="1545"/>
          <ac:grpSpMkLst>
            <pc:docMk/>
            <pc:sldMk cId="0" sldId="264"/>
            <ac:grpSpMk id="7" creationId="{B8D14207-B6D0-4511-8917-D9DACD61E22F}"/>
          </ac:grpSpMkLst>
        </pc:grpChg>
        <pc:cxnChg chg="mod">
          <ac:chgData name="Sci Library User" userId="b38e8abe-debd-4b7b-a571-441ea48c3b71" providerId="ADAL" clId="{77DF571B-E59C-4291-9931-B7E87A6989BC}" dt="2019-12-31T16:15:47.590" v="1555" actId="1076"/>
          <ac:cxnSpMkLst>
            <pc:docMk/>
            <pc:sldMk cId="0" sldId="264"/>
            <ac:cxnSpMk id="162" creationId="{00000000-0000-0000-0000-000000000000}"/>
          </ac:cxnSpMkLst>
        </pc:cxnChg>
      </pc:sldChg>
      <pc:sldChg chg="addSp modSp">
        <pc:chgData name="Sci Library User" userId="b38e8abe-debd-4b7b-a571-441ea48c3b71" providerId="ADAL" clId="{77DF571B-E59C-4291-9931-B7E87A6989BC}" dt="2019-12-29T15:09:06.459" v="273" actId="404"/>
        <pc:sldMkLst>
          <pc:docMk/>
          <pc:sldMk cId="0" sldId="265"/>
        </pc:sldMkLst>
        <pc:spChg chg="add mod">
          <ac:chgData name="Sci Library User" userId="b38e8abe-debd-4b7b-a571-441ea48c3b71" providerId="ADAL" clId="{77DF571B-E59C-4291-9931-B7E87A6989BC}" dt="2019-12-29T15:09:06.459" v="273" actId="404"/>
          <ac:spMkLst>
            <pc:docMk/>
            <pc:sldMk cId="0" sldId="265"/>
            <ac:spMk id="3" creationId="{0F2964BE-D92F-432D-9A52-D0818DC0F10D}"/>
          </ac:spMkLst>
        </pc:spChg>
        <pc:spChg chg="mod">
          <ac:chgData name="Sci Library User" userId="b38e8abe-debd-4b7b-a571-441ea48c3b71" providerId="ADAL" clId="{77DF571B-E59C-4291-9931-B7E87A6989BC}" dt="2019-12-29T15:07:46.435" v="231" actId="1076"/>
          <ac:spMkLst>
            <pc:docMk/>
            <pc:sldMk cId="0" sldId="265"/>
            <ac:spMk id="182" creationId="{00000000-0000-0000-0000-000000000000}"/>
          </ac:spMkLst>
        </pc:spChg>
        <pc:spChg chg="mod">
          <ac:chgData name="Sci Library User" userId="b38e8abe-debd-4b7b-a571-441ea48c3b71" providerId="ADAL" clId="{77DF571B-E59C-4291-9931-B7E87A6989BC}" dt="2019-12-29T14:58:03.193" v="200" actId="1076"/>
          <ac:spMkLst>
            <pc:docMk/>
            <pc:sldMk cId="0" sldId="265"/>
            <ac:spMk id="183" creationId="{00000000-0000-0000-0000-000000000000}"/>
          </ac:spMkLst>
        </pc:spChg>
        <pc:spChg chg="mod">
          <ac:chgData name="Sci Library User" userId="b38e8abe-debd-4b7b-a571-441ea48c3b71" providerId="ADAL" clId="{77DF571B-E59C-4291-9931-B7E87A6989BC}" dt="2019-12-29T15:01:43.687" v="213" actId="13926"/>
          <ac:spMkLst>
            <pc:docMk/>
            <pc:sldMk cId="0" sldId="265"/>
            <ac:spMk id="185" creationId="{00000000-0000-0000-0000-000000000000}"/>
          </ac:spMkLst>
        </pc:spChg>
        <pc:spChg chg="mod">
          <ac:chgData name="Sci Library User" userId="b38e8abe-debd-4b7b-a571-441ea48c3b71" providerId="ADAL" clId="{77DF571B-E59C-4291-9931-B7E87A6989BC}" dt="2019-12-29T15:02:03.763" v="214" actId="14100"/>
          <ac:spMkLst>
            <pc:docMk/>
            <pc:sldMk cId="0" sldId="265"/>
            <ac:spMk id="187" creationId="{00000000-0000-0000-0000-000000000000}"/>
          </ac:spMkLst>
        </pc:spChg>
        <pc:spChg chg="mod">
          <ac:chgData name="Sci Library User" userId="b38e8abe-debd-4b7b-a571-441ea48c3b71" providerId="ADAL" clId="{77DF571B-E59C-4291-9931-B7E87A6989BC}" dt="2019-12-29T15:07:52.115" v="233" actId="1076"/>
          <ac:spMkLst>
            <pc:docMk/>
            <pc:sldMk cId="0" sldId="265"/>
            <ac:spMk id="192" creationId="{00000000-0000-0000-0000-000000000000}"/>
          </ac:spMkLst>
        </pc:spChg>
      </pc:sldChg>
      <pc:sldChg chg="addSp delSp modSp">
        <pc:chgData name="Sci Library User" userId="b38e8abe-debd-4b7b-a571-441ea48c3b71" providerId="ADAL" clId="{77DF571B-E59C-4291-9931-B7E87A6989BC}" dt="2019-12-29T15:13:52.042" v="375" actId="58"/>
        <pc:sldMkLst>
          <pc:docMk/>
          <pc:sldMk cId="0" sldId="266"/>
        </pc:sldMkLst>
        <pc:spChg chg="mod">
          <ac:chgData name="Sci Library User" userId="b38e8abe-debd-4b7b-a571-441ea48c3b71" providerId="ADAL" clId="{77DF571B-E59C-4291-9931-B7E87A6989BC}" dt="2019-12-29T15:13:52.042" v="375" actId="58"/>
          <ac:spMkLst>
            <pc:docMk/>
            <pc:sldMk cId="0" sldId="266"/>
            <ac:spMk id="3" creationId="{5B000675-C2D5-4EAA-AB05-623CC50A4D2F}"/>
          </ac:spMkLst>
        </pc:spChg>
        <pc:spChg chg="add del mod">
          <ac:chgData name="Sci Library User" userId="b38e8abe-debd-4b7b-a571-441ea48c3b71" providerId="ADAL" clId="{77DF571B-E59C-4291-9931-B7E87A6989BC}" dt="2019-12-29T15:03:45.184" v="223"/>
          <ac:spMkLst>
            <pc:docMk/>
            <pc:sldMk cId="0" sldId="266"/>
            <ac:spMk id="4" creationId="{E8D0C6C9-4E61-4BDB-BF3C-497F3F2F4AF6}"/>
          </ac:spMkLst>
        </pc:spChg>
        <pc:spChg chg="add mod">
          <ac:chgData name="Sci Library User" userId="b38e8abe-debd-4b7b-a571-441ea48c3b71" providerId="ADAL" clId="{77DF571B-E59C-4291-9931-B7E87A6989BC}" dt="2019-12-29T15:03:58.063" v="230" actId="113"/>
          <ac:spMkLst>
            <pc:docMk/>
            <pc:sldMk cId="0" sldId="266"/>
            <ac:spMk id="5" creationId="{10652D47-F2A3-44F9-9B6F-A24574BAF8D1}"/>
          </ac:spMkLst>
        </pc:spChg>
        <pc:spChg chg="mod">
          <ac:chgData name="Sci Library User" userId="b38e8abe-debd-4b7b-a571-441ea48c3b71" providerId="ADAL" clId="{77DF571B-E59C-4291-9931-B7E87A6989BC}" dt="2019-12-29T15:03:32.618" v="218" actId="27636"/>
          <ac:spMkLst>
            <pc:docMk/>
            <pc:sldMk cId="0" sldId="266"/>
            <ac:spMk id="285" creationId="{00000000-0000-0000-0000-000000000000}"/>
          </ac:spMkLst>
        </pc:spChg>
        <pc:spChg chg="mod">
          <ac:chgData name="Sci Library User" userId="b38e8abe-debd-4b7b-a571-441ea48c3b71" providerId="ADAL" clId="{77DF571B-E59C-4291-9931-B7E87A6989BC}" dt="2019-12-29T15:03:38.025" v="219" actId="1076"/>
          <ac:spMkLst>
            <pc:docMk/>
            <pc:sldMk cId="0" sldId="266"/>
            <ac:spMk id="286" creationId="{00000000-0000-0000-0000-000000000000}"/>
          </ac:spMkLst>
        </pc:spChg>
      </pc:sldChg>
      <pc:sldChg chg="modSp ord">
        <pc:chgData name="Sci Library User" userId="b38e8abe-debd-4b7b-a571-441ea48c3b71" providerId="ADAL" clId="{77DF571B-E59C-4291-9931-B7E87A6989BC}" dt="2019-12-31T16:28:50.436" v="1852" actId="404"/>
        <pc:sldMkLst>
          <pc:docMk/>
          <pc:sldMk cId="0" sldId="268"/>
        </pc:sldMkLst>
        <pc:spChg chg="mod">
          <ac:chgData name="Sci Library User" userId="b38e8abe-debd-4b7b-a571-441ea48c3b71" providerId="ADAL" clId="{77DF571B-E59C-4291-9931-B7E87A6989BC}" dt="2019-12-31T16:28:50.436" v="1852" actId="404"/>
          <ac:spMkLst>
            <pc:docMk/>
            <pc:sldMk cId="0" sldId="268"/>
            <ac:spMk id="291" creationId="{00000000-0000-0000-0000-000000000000}"/>
          </ac:spMkLst>
        </pc:spChg>
      </pc:sldChg>
      <pc:sldChg chg="modSp ord">
        <pc:chgData name="Sci Library User" userId="b38e8abe-debd-4b7b-a571-441ea48c3b71" providerId="ADAL" clId="{77DF571B-E59C-4291-9931-B7E87A6989BC}" dt="2019-12-31T16:24:52.087" v="1743"/>
        <pc:sldMkLst>
          <pc:docMk/>
          <pc:sldMk cId="0" sldId="270"/>
        </pc:sldMkLst>
        <pc:spChg chg="mod">
          <ac:chgData name="Sci Library User" userId="b38e8abe-debd-4b7b-a571-441ea48c3b71" providerId="ADAL" clId="{77DF571B-E59C-4291-9931-B7E87A6989BC}" dt="2019-12-29T15:16:04.071" v="432" actId="13926"/>
          <ac:spMkLst>
            <pc:docMk/>
            <pc:sldMk cId="0" sldId="270"/>
            <ac:spMk id="296" creationId="{00000000-0000-0000-0000-000000000000}"/>
          </ac:spMkLst>
        </pc:spChg>
      </pc:sldChg>
      <pc:sldChg chg="addSp modSp ord">
        <pc:chgData name="Sci Library User" userId="b38e8abe-debd-4b7b-a571-441ea48c3b71" providerId="ADAL" clId="{77DF571B-E59C-4291-9931-B7E87A6989BC}" dt="2019-12-31T16:29:20.523" v="1859" actId="1076"/>
        <pc:sldMkLst>
          <pc:docMk/>
          <pc:sldMk cId="0" sldId="271"/>
        </pc:sldMkLst>
        <pc:spChg chg="add mod">
          <ac:chgData name="Sci Library User" userId="b38e8abe-debd-4b7b-a571-441ea48c3b71" providerId="ADAL" clId="{77DF571B-E59C-4291-9931-B7E87A6989BC}" dt="2019-12-31T16:29:20.523" v="1859" actId="1076"/>
          <ac:spMkLst>
            <pc:docMk/>
            <pc:sldMk cId="0" sldId="271"/>
            <ac:spMk id="2" creationId="{E7F89BE2-6946-45FE-BEEF-67DB68034C06}"/>
          </ac:spMkLst>
        </pc:spChg>
        <pc:spChg chg="mod">
          <ac:chgData name="Sci Library User" userId="b38e8abe-debd-4b7b-a571-441ea48c3b71" providerId="ADAL" clId="{77DF571B-E59C-4291-9931-B7E87A6989BC}" dt="2019-12-29T15:24:01.032" v="534" actId="20577"/>
          <ac:spMkLst>
            <pc:docMk/>
            <pc:sldMk cId="0" sldId="271"/>
            <ac:spMk id="300" creationId="{00000000-0000-0000-0000-000000000000}"/>
          </ac:spMkLst>
        </pc:spChg>
      </pc:sldChg>
      <pc:sldChg chg="addSp modSp ord">
        <pc:chgData name="Sci Library User" userId="b38e8abe-debd-4b7b-a571-441ea48c3b71" providerId="ADAL" clId="{77DF571B-E59C-4291-9931-B7E87A6989BC}" dt="2019-12-31T16:20:45.186" v="1701"/>
        <pc:sldMkLst>
          <pc:docMk/>
          <pc:sldMk cId="0" sldId="272"/>
        </pc:sldMkLst>
        <pc:spChg chg="add mod">
          <ac:chgData name="Sci Library User" userId="b38e8abe-debd-4b7b-a571-441ea48c3b71" providerId="ADAL" clId="{77DF571B-E59C-4291-9931-B7E87A6989BC}" dt="2019-12-29T15:11:41.417" v="300" actId="13926"/>
          <ac:spMkLst>
            <pc:docMk/>
            <pc:sldMk cId="0" sldId="272"/>
            <ac:spMk id="2" creationId="{64B8FC96-E927-44BD-85D8-CAD21261ED1C}"/>
          </ac:spMkLst>
        </pc:spChg>
        <pc:spChg chg="mod">
          <ac:chgData name="Sci Library User" userId="b38e8abe-debd-4b7b-a571-441ea48c3b71" providerId="ADAL" clId="{77DF571B-E59C-4291-9931-B7E87A6989BC}" dt="2019-12-29T15:10:53.754" v="279" actId="1076"/>
          <ac:spMkLst>
            <pc:docMk/>
            <pc:sldMk cId="0" sldId="272"/>
            <ac:spMk id="306" creationId="{00000000-0000-0000-0000-000000000000}"/>
          </ac:spMkLst>
        </pc:spChg>
        <pc:spChg chg="mod">
          <ac:chgData name="Sci Library User" userId="b38e8abe-debd-4b7b-a571-441ea48c3b71" providerId="ADAL" clId="{77DF571B-E59C-4291-9931-B7E87A6989BC}" dt="2019-12-29T15:10:57.801" v="280" actId="1076"/>
          <ac:spMkLst>
            <pc:docMk/>
            <pc:sldMk cId="0" sldId="272"/>
            <ac:spMk id="309" creationId="{00000000-0000-0000-0000-000000000000}"/>
          </ac:spMkLst>
        </pc:spChg>
        <pc:picChg chg="mod">
          <ac:chgData name="Sci Library User" userId="b38e8abe-debd-4b7b-a571-441ea48c3b71" providerId="ADAL" clId="{77DF571B-E59C-4291-9931-B7E87A6989BC}" dt="2019-12-29T15:11:02.349" v="283" actId="1076"/>
          <ac:picMkLst>
            <pc:docMk/>
            <pc:sldMk cId="0" sldId="272"/>
            <ac:picMk id="310" creationId="{00000000-0000-0000-0000-000000000000}"/>
          </ac:picMkLst>
        </pc:picChg>
      </pc:sldChg>
      <pc:sldChg chg="addSp delSp modSp ord addAnim delAnim modAnim">
        <pc:chgData name="Sci Library User" userId="b38e8abe-debd-4b7b-a571-441ea48c3b71" providerId="ADAL" clId="{77DF571B-E59C-4291-9931-B7E87A6989BC}" dt="2019-12-31T16:53:35.820" v="2524" actId="1076"/>
        <pc:sldMkLst>
          <pc:docMk/>
          <pc:sldMk cId="0" sldId="273"/>
        </pc:sldMkLst>
        <pc:spChg chg="add mod">
          <ac:chgData name="Sci Library User" userId="b38e8abe-debd-4b7b-a571-441ea48c3b71" providerId="ADAL" clId="{77DF571B-E59C-4291-9931-B7E87A6989BC}" dt="2019-12-31T16:53:35.820" v="2524" actId="1076"/>
          <ac:spMkLst>
            <pc:docMk/>
            <pc:sldMk cId="0" sldId="273"/>
            <ac:spMk id="2" creationId="{FDD678AA-5D26-4C83-BEF0-8660945D600F}"/>
          </ac:spMkLst>
        </pc:spChg>
        <pc:spChg chg="add del mod">
          <ac:chgData name="Sci Library User" userId="b38e8abe-debd-4b7b-a571-441ea48c3b71" providerId="ADAL" clId="{77DF571B-E59C-4291-9931-B7E87A6989BC}" dt="2019-12-31T16:53:18.827" v="2516" actId="478"/>
          <ac:spMkLst>
            <pc:docMk/>
            <pc:sldMk cId="0" sldId="273"/>
            <ac:spMk id="3" creationId="{02D3B428-1646-4DB1-9AB4-34D3E5C88786}"/>
          </ac:spMkLst>
        </pc:spChg>
        <pc:spChg chg="add mod">
          <ac:chgData name="Sci Library User" userId="b38e8abe-debd-4b7b-a571-441ea48c3b71" providerId="ADAL" clId="{77DF571B-E59C-4291-9931-B7E87A6989BC}" dt="2019-12-31T16:53:27.884" v="2521" actId="1076"/>
          <ac:spMkLst>
            <pc:docMk/>
            <pc:sldMk cId="0" sldId="273"/>
            <ac:spMk id="4" creationId="{9B201CA2-7078-47FC-815C-016C8B7A5E27}"/>
          </ac:spMkLst>
        </pc:spChg>
        <pc:spChg chg="mod">
          <ac:chgData name="Sci Library User" userId="b38e8abe-debd-4b7b-a571-441ea48c3b71" providerId="ADAL" clId="{77DF571B-E59C-4291-9931-B7E87A6989BC}" dt="2019-12-31T16:52:38.877" v="2493" actId="1076"/>
          <ac:spMkLst>
            <pc:docMk/>
            <pc:sldMk cId="0" sldId="273"/>
            <ac:spMk id="312" creationId="{00000000-0000-0000-0000-000000000000}"/>
          </ac:spMkLst>
        </pc:spChg>
        <pc:spChg chg="mod">
          <ac:chgData name="Sci Library User" userId="b38e8abe-debd-4b7b-a571-441ea48c3b71" providerId="ADAL" clId="{77DF571B-E59C-4291-9931-B7E87A6989BC}" dt="2019-12-31T16:52:47.937" v="2499" actId="27636"/>
          <ac:spMkLst>
            <pc:docMk/>
            <pc:sldMk cId="0" sldId="273"/>
            <ac:spMk id="314" creationId="{00000000-0000-0000-0000-000000000000}"/>
          </ac:spMkLst>
        </pc:spChg>
      </pc:sldChg>
      <pc:sldChg chg="modSp del modAnim">
        <pc:chgData name="Sci Library User" userId="b38e8abe-debd-4b7b-a571-441ea48c3b71" providerId="ADAL" clId="{77DF571B-E59C-4291-9931-B7E87A6989BC}" dt="2019-12-29T15:28:04.277" v="720" actId="47"/>
        <pc:sldMkLst>
          <pc:docMk/>
          <pc:sldMk cId="0" sldId="274"/>
        </pc:sldMkLst>
        <pc:spChg chg="mod">
          <ac:chgData name="Sci Library User" userId="b38e8abe-debd-4b7b-a571-441ea48c3b71" providerId="ADAL" clId="{77DF571B-E59C-4291-9931-B7E87A6989BC}" dt="2019-12-29T15:27:11.781" v="674" actId="20577"/>
          <ac:spMkLst>
            <pc:docMk/>
            <pc:sldMk cId="0" sldId="274"/>
            <ac:spMk id="318" creationId="{00000000-0000-0000-0000-000000000000}"/>
          </ac:spMkLst>
        </pc:spChg>
      </pc:sldChg>
      <pc:sldChg chg="modSp ord">
        <pc:chgData name="Sci Library User" userId="b38e8abe-debd-4b7b-a571-441ea48c3b71" providerId="ADAL" clId="{77DF571B-E59C-4291-9931-B7E87A6989BC}" dt="2019-12-31T16:23:58.954" v="1741"/>
        <pc:sldMkLst>
          <pc:docMk/>
          <pc:sldMk cId="0" sldId="275"/>
        </pc:sldMkLst>
        <pc:spChg chg="mod">
          <ac:chgData name="Sci Library User" userId="b38e8abe-debd-4b7b-a571-441ea48c3b71" providerId="ADAL" clId="{77DF571B-E59C-4291-9931-B7E87A6989BC}" dt="2019-12-29T15:45:57.437" v="823" actId="20577"/>
          <ac:spMkLst>
            <pc:docMk/>
            <pc:sldMk cId="0" sldId="275"/>
            <ac:spMk id="322" creationId="{00000000-0000-0000-0000-000000000000}"/>
          </ac:spMkLst>
        </pc:spChg>
      </pc:sldChg>
      <pc:sldChg chg="addSp delSp modSp ord">
        <pc:chgData name="Sci Library User" userId="b38e8abe-debd-4b7b-a571-441ea48c3b71" providerId="ADAL" clId="{77DF571B-E59C-4291-9931-B7E87A6989BC}" dt="2019-12-31T16:23:54.484" v="1739"/>
        <pc:sldMkLst>
          <pc:docMk/>
          <pc:sldMk cId="0" sldId="276"/>
        </pc:sldMkLst>
        <pc:spChg chg="add del mod">
          <ac:chgData name="Sci Library User" userId="b38e8abe-debd-4b7b-a571-441ea48c3b71" providerId="ADAL" clId="{77DF571B-E59C-4291-9931-B7E87A6989BC}" dt="2019-12-29T15:56:06.375" v="957" actId="478"/>
          <ac:spMkLst>
            <pc:docMk/>
            <pc:sldMk cId="0" sldId="276"/>
            <ac:spMk id="2" creationId="{605E267F-CCD4-4381-B97E-C6D81C9B4774}"/>
          </ac:spMkLst>
        </pc:spChg>
        <pc:spChg chg="mod">
          <ac:chgData name="Sci Library User" userId="b38e8abe-debd-4b7b-a571-441ea48c3b71" providerId="ADAL" clId="{77DF571B-E59C-4291-9931-B7E87A6989BC}" dt="2019-12-29T16:09:48.004" v="1014" actId="27636"/>
          <ac:spMkLst>
            <pc:docMk/>
            <pc:sldMk cId="0" sldId="276"/>
            <ac:spMk id="328" creationId="{00000000-0000-0000-0000-000000000000}"/>
          </ac:spMkLst>
        </pc:spChg>
      </pc:sldChg>
      <pc:sldChg chg="modSp ord">
        <pc:chgData name="Sci Library User" userId="b38e8abe-debd-4b7b-a571-441ea48c3b71" providerId="ADAL" clId="{77DF571B-E59C-4291-9931-B7E87A6989BC}" dt="2019-12-31T16:23:04.569" v="1731" actId="1076"/>
        <pc:sldMkLst>
          <pc:docMk/>
          <pc:sldMk cId="0" sldId="277"/>
        </pc:sldMkLst>
        <pc:spChg chg="mod">
          <ac:chgData name="Sci Library User" userId="b38e8abe-debd-4b7b-a571-441ea48c3b71" providerId="ADAL" clId="{77DF571B-E59C-4291-9931-B7E87A6989BC}" dt="2019-12-31T16:23:04.569" v="1731" actId="1076"/>
          <ac:spMkLst>
            <pc:docMk/>
            <pc:sldMk cId="0" sldId="277"/>
            <ac:spMk id="2" creationId="{3E0CFA83-AF15-42D7-B4AF-38FDE1BF6569}"/>
          </ac:spMkLst>
        </pc:spChg>
        <pc:spChg chg="mod">
          <ac:chgData name="Sci Library User" userId="b38e8abe-debd-4b7b-a571-441ea48c3b71" providerId="ADAL" clId="{77DF571B-E59C-4291-9931-B7E87A6989BC}" dt="2019-12-29T15:54:35.921" v="912" actId="13926"/>
          <ac:spMkLst>
            <pc:docMk/>
            <pc:sldMk cId="0" sldId="277"/>
            <ac:spMk id="330" creationId="{00000000-0000-0000-0000-000000000000}"/>
          </ac:spMkLst>
        </pc:spChg>
        <pc:spChg chg="mod">
          <ac:chgData name="Sci Library User" userId="b38e8abe-debd-4b7b-a571-441ea48c3b71" providerId="ADAL" clId="{77DF571B-E59C-4291-9931-B7E87A6989BC}" dt="2019-12-29T15:54:27.826" v="908" actId="1076"/>
          <ac:spMkLst>
            <pc:docMk/>
            <pc:sldMk cId="0" sldId="277"/>
            <ac:spMk id="335" creationId="{00000000-0000-0000-0000-000000000000}"/>
          </ac:spMkLst>
        </pc:spChg>
      </pc:sldChg>
      <pc:sldChg chg="ord">
        <pc:chgData name="Sci Library User" userId="b38e8abe-debd-4b7b-a571-441ea48c3b71" providerId="ADAL" clId="{77DF571B-E59C-4291-9931-B7E87A6989BC}" dt="2019-12-31T16:32:45.355" v="1952"/>
        <pc:sldMkLst>
          <pc:docMk/>
          <pc:sldMk cId="0" sldId="278"/>
        </pc:sldMkLst>
      </pc:sldChg>
      <pc:sldChg chg="modSp ord">
        <pc:chgData name="Sci Library User" userId="b38e8abe-debd-4b7b-a571-441ea48c3b71" providerId="ADAL" clId="{77DF571B-E59C-4291-9931-B7E87A6989BC}" dt="2019-12-31T16:33:51.529" v="1981" actId="113"/>
        <pc:sldMkLst>
          <pc:docMk/>
          <pc:sldMk cId="0" sldId="279"/>
        </pc:sldMkLst>
        <pc:spChg chg="mod">
          <ac:chgData name="Sci Library User" userId="b38e8abe-debd-4b7b-a571-441ea48c3b71" providerId="ADAL" clId="{77DF571B-E59C-4291-9931-B7E87A6989BC}" dt="2019-12-29T16:08:21.523" v="996" actId="113"/>
          <ac:spMkLst>
            <pc:docMk/>
            <pc:sldMk cId="0" sldId="279"/>
            <ac:spMk id="2" creationId="{2E97063A-C7A1-4487-8D2E-9EEFA5927EDB}"/>
          </ac:spMkLst>
        </pc:spChg>
        <pc:graphicFrameChg chg="modGraphic">
          <ac:chgData name="Sci Library User" userId="b38e8abe-debd-4b7b-a571-441ea48c3b71" providerId="ADAL" clId="{77DF571B-E59C-4291-9931-B7E87A6989BC}" dt="2019-12-31T16:33:51.529" v="1981" actId="113"/>
          <ac:graphicFrameMkLst>
            <pc:docMk/>
            <pc:sldMk cId="0" sldId="279"/>
            <ac:graphicFrameMk id="344" creationId="{00000000-0000-0000-0000-000000000000}"/>
          </ac:graphicFrameMkLst>
        </pc:graphicFrameChg>
      </pc:sldChg>
      <pc:sldChg chg="modSp">
        <pc:chgData name="Sci Library User" userId="b38e8abe-debd-4b7b-a571-441ea48c3b71" providerId="ADAL" clId="{77DF571B-E59C-4291-9931-B7E87A6989BC}" dt="2019-12-29T16:09:08.383" v="1000" actId="20577"/>
        <pc:sldMkLst>
          <pc:docMk/>
          <pc:sldMk cId="0" sldId="281"/>
        </pc:sldMkLst>
        <pc:spChg chg="mod">
          <ac:chgData name="Sci Library User" userId="b38e8abe-debd-4b7b-a571-441ea48c3b71" providerId="ADAL" clId="{77DF571B-E59C-4291-9931-B7E87A6989BC}" dt="2019-12-29T16:09:08.383" v="1000" actId="20577"/>
          <ac:spMkLst>
            <pc:docMk/>
            <pc:sldMk cId="0" sldId="281"/>
            <ac:spMk id="363" creationId="{00000000-0000-0000-0000-000000000000}"/>
          </ac:spMkLst>
        </pc:spChg>
      </pc:sldChg>
      <pc:sldChg chg="ord">
        <pc:chgData name="Sci Library User" userId="b38e8abe-debd-4b7b-a571-441ea48c3b71" providerId="ADAL" clId="{77DF571B-E59C-4291-9931-B7E87A6989BC}" dt="2019-12-31T16:50:33.865" v="2437"/>
        <pc:sldMkLst>
          <pc:docMk/>
          <pc:sldMk cId="0" sldId="282"/>
        </pc:sldMkLst>
      </pc:sldChg>
      <pc:sldChg chg="modSp ord">
        <pc:chgData name="Sci Library User" userId="b38e8abe-debd-4b7b-a571-441ea48c3b71" providerId="ADAL" clId="{77DF571B-E59C-4291-9931-B7E87A6989BC}" dt="2019-12-31T16:54:14.954" v="2526"/>
        <pc:sldMkLst>
          <pc:docMk/>
          <pc:sldMk cId="0" sldId="283"/>
        </pc:sldMkLst>
        <pc:spChg chg="mod">
          <ac:chgData name="Sci Library User" userId="b38e8abe-debd-4b7b-a571-441ea48c3b71" providerId="ADAL" clId="{77DF571B-E59C-4291-9931-B7E87A6989BC}" dt="2019-12-29T16:11:30.132" v="1015" actId="13926"/>
          <ac:spMkLst>
            <pc:docMk/>
            <pc:sldMk cId="0" sldId="283"/>
            <ac:spMk id="372" creationId="{00000000-0000-0000-0000-000000000000}"/>
          </ac:spMkLst>
        </pc:spChg>
      </pc:sldChg>
      <pc:sldChg chg="addSp modSp ord">
        <pc:chgData name="Sci Library User" userId="b38e8abe-debd-4b7b-a571-441ea48c3b71" providerId="ADAL" clId="{77DF571B-E59C-4291-9931-B7E87A6989BC}" dt="2019-12-31T16:43:48.262" v="2252" actId="164"/>
        <pc:sldMkLst>
          <pc:docMk/>
          <pc:sldMk cId="0" sldId="284"/>
        </pc:sldMkLst>
        <pc:spChg chg="add mod">
          <ac:chgData name="Sci Library User" userId="b38e8abe-debd-4b7b-a571-441ea48c3b71" providerId="ADAL" clId="{77DF571B-E59C-4291-9931-B7E87A6989BC}" dt="2019-12-31T16:43:48.262" v="2252" actId="164"/>
          <ac:spMkLst>
            <pc:docMk/>
            <pc:sldMk cId="0" sldId="284"/>
            <ac:spMk id="2" creationId="{5BDDFA55-8146-4DB3-B980-F7B16A669D8F}"/>
          </ac:spMkLst>
        </pc:spChg>
        <pc:grpChg chg="add mod">
          <ac:chgData name="Sci Library User" userId="b38e8abe-debd-4b7b-a571-441ea48c3b71" providerId="ADAL" clId="{77DF571B-E59C-4291-9931-B7E87A6989BC}" dt="2019-12-31T16:43:48.262" v="2252" actId="164"/>
          <ac:grpSpMkLst>
            <pc:docMk/>
            <pc:sldMk cId="0" sldId="284"/>
            <ac:grpSpMk id="3" creationId="{5488C384-3CAE-49CB-A022-E8AC1F4E4F00}"/>
          </ac:grpSpMkLst>
        </pc:grpChg>
        <pc:picChg chg="mod">
          <ac:chgData name="Sci Library User" userId="b38e8abe-debd-4b7b-a571-441ea48c3b71" providerId="ADAL" clId="{77DF571B-E59C-4291-9931-B7E87A6989BC}" dt="2019-12-31T16:43:48.262" v="2252" actId="164"/>
          <ac:picMkLst>
            <pc:docMk/>
            <pc:sldMk cId="0" sldId="284"/>
            <ac:picMk id="380" creationId="{00000000-0000-0000-0000-000000000000}"/>
          </ac:picMkLst>
        </pc:picChg>
      </pc:sldChg>
      <pc:sldChg chg="ord">
        <pc:chgData name="Sci Library User" userId="b38e8abe-debd-4b7b-a571-441ea48c3b71" providerId="ADAL" clId="{77DF571B-E59C-4291-9931-B7E87A6989BC}" dt="2019-12-31T16:41:20.842" v="2191"/>
        <pc:sldMkLst>
          <pc:docMk/>
          <pc:sldMk cId="0" sldId="285"/>
        </pc:sldMkLst>
      </pc:sldChg>
      <pc:sldChg chg="addSp modSp ord">
        <pc:chgData name="Sci Library User" userId="b38e8abe-debd-4b7b-a571-441ea48c3b71" providerId="ADAL" clId="{77DF571B-E59C-4291-9931-B7E87A6989BC}" dt="2019-12-31T16:41:20.842" v="2191"/>
        <pc:sldMkLst>
          <pc:docMk/>
          <pc:sldMk cId="0" sldId="286"/>
        </pc:sldMkLst>
        <pc:spChg chg="add mod">
          <ac:chgData name="Sci Library User" userId="b38e8abe-debd-4b7b-a571-441ea48c3b71" providerId="ADAL" clId="{77DF571B-E59C-4291-9931-B7E87A6989BC}" dt="2019-12-29T16:18:59.321" v="1107" actId="5793"/>
          <ac:spMkLst>
            <pc:docMk/>
            <pc:sldMk cId="0" sldId="286"/>
            <ac:spMk id="3" creationId="{386C97AB-6AEF-4B5F-BCB8-58B5F6B30524}"/>
          </ac:spMkLst>
        </pc:spChg>
      </pc:sldChg>
      <pc:sldChg chg="modSp ord">
        <pc:chgData name="Sci Library User" userId="b38e8abe-debd-4b7b-a571-441ea48c3b71" providerId="ADAL" clId="{77DF571B-E59C-4291-9931-B7E87A6989BC}" dt="2019-12-31T16:41:20.842" v="2191"/>
        <pc:sldMkLst>
          <pc:docMk/>
          <pc:sldMk cId="0" sldId="287"/>
        </pc:sldMkLst>
        <pc:spChg chg="mod">
          <ac:chgData name="Sci Library User" userId="b38e8abe-debd-4b7b-a571-441ea48c3b71" providerId="ADAL" clId="{77DF571B-E59C-4291-9931-B7E87A6989BC}" dt="2019-12-29T16:19:39.333" v="1147" actId="20577"/>
          <ac:spMkLst>
            <pc:docMk/>
            <pc:sldMk cId="0" sldId="287"/>
            <ac:spMk id="3" creationId="{4A525E7B-FBD4-46A6-8EE6-91A5D2F865E2}"/>
          </ac:spMkLst>
        </pc:spChg>
      </pc:sldChg>
      <pc:sldChg chg="modSp ord">
        <pc:chgData name="Sci Library User" userId="b38e8abe-debd-4b7b-a571-441ea48c3b71" providerId="ADAL" clId="{77DF571B-E59C-4291-9931-B7E87A6989BC}" dt="2019-12-31T16:41:20.842" v="2191"/>
        <pc:sldMkLst>
          <pc:docMk/>
          <pc:sldMk cId="0" sldId="288"/>
        </pc:sldMkLst>
        <pc:spChg chg="mod">
          <ac:chgData name="Sci Library User" userId="b38e8abe-debd-4b7b-a571-441ea48c3b71" providerId="ADAL" clId="{77DF571B-E59C-4291-9931-B7E87A6989BC}" dt="2019-12-29T16:21:32.540" v="1161" actId="115"/>
          <ac:spMkLst>
            <pc:docMk/>
            <pc:sldMk cId="0" sldId="288"/>
            <ac:spMk id="407" creationId="{00000000-0000-0000-0000-000000000000}"/>
          </ac:spMkLst>
        </pc:spChg>
      </pc:sldChg>
      <pc:sldChg chg="addSp modSp ord">
        <pc:chgData name="Sci Library User" userId="b38e8abe-debd-4b7b-a571-441ea48c3b71" providerId="ADAL" clId="{77DF571B-E59C-4291-9931-B7E87A6989BC}" dt="2019-12-31T16:42:57.983" v="2245" actId="404"/>
        <pc:sldMkLst>
          <pc:docMk/>
          <pc:sldMk cId="0" sldId="289"/>
        </pc:sldMkLst>
        <pc:spChg chg="add mod">
          <ac:chgData name="Sci Library User" userId="b38e8abe-debd-4b7b-a571-441ea48c3b71" providerId="ADAL" clId="{77DF571B-E59C-4291-9931-B7E87A6989BC}" dt="2019-12-29T16:23:38.823" v="1178" actId="113"/>
          <ac:spMkLst>
            <pc:docMk/>
            <pc:sldMk cId="0" sldId="289"/>
            <ac:spMk id="2" creationId="{57C14B10-F7DB-4EFA-817F-CEAF89E5649A}"/>
          </ac:spMkLst>
        </pc:spChg>
        <pc:spChg chg="mod">
          <ac:chgData name="Sci Library User" userId="b38e8abe-debd-4b7b-a571-441ea48c3b71" providerId="ADAL" clId="{77DF571B-E59C-4291-9931-B7E87A6989BC}" dt="2019-12-29T16:23:16.648" v="1170" actId="1076"/>
          <ac:spMkLst>
            <pc:docMk/>
            <pc:sldMk cId="0" sldId="289"/>
            <ac:spMk id="410" creationId="{00000000-0000-0000-0000-000000000000}"/>
          </ac:spMkLst>
        </pc:spChg>
        <pc:spChg chg="mod">
          <ac:chgData name="Sci Library User" userId="b38e8abe-debd-4b7b-a571-441ea48c3b71" providerId="ADAL" clId="{77DF571B-E59C-4291-9931-B7E87A6989BC}" dt="2019-12-31T16:42:57.983" v="2245" actId="404"/>
          <ac:spMkLst>
            <pc:docMk/>
            <pc:sldMk cId="0" sldId="289"/>
            <ac:spMk id="411" creationId="{00000000-0000-0000-0000-000000000000}"/>
          </ac:spMkLst>
        </pc:spChg>
      </pc:sldChg>
      <pc:sldChg chg="modSp ord">
        <pc:chgData name="Sci Library User" userId="b38e8abe-debd-4b7b-a571-441ea48c3b71" providerId="ADAL" clId="{77DF571B-E59C-4291-9931-B7E87A6989BC}" dt="2019-12-31T16:55:00.541" v="2530"/>
        <pc:sldMkLst>
          <pc:docMk/>
          <pc:sldMk cId="0" sldId="290"/>
        </pc:sldMkLst>
        <pc:spChg chg="mod">
          <ac:chgData name="Sci Library User" userId="b38e8abe-debd-4b7b-a571-441ea48c3b71" providerId="ADAL" clId="{77DF571B-E59C-4291-9931-B7E87A6989BC}" dt="2019-12-29T16:25:17.317" v="1212" actId="1076"/>
          <ac:spMkLst>
            <pc:docMk/>
            <pc:sldMk cId="0" sldId="290"/>
            <ac:spMk id="414" creationId="{00000000-0000-0000-0000-000000000000}"/>
          </ac:spMkLst>
        </pc:spChg>
        <pc:spChg chg="mod">
          <ac:chgData name="Sci Library User" userId="b38e8abe-debd-4b7b-a571-441ea48c3b71" providerId="ADAL" clId="{77DF571B-E59C-4291-9931-B7E87A6989BC}" dt="2019-12-29T16:26:19.138" v="1265" actId="255"/>
          <ac:spMkLst>
            <pc:docMk/>
            <pc:sldMk cId="0" sldId="290"/>
            <ac:spMk id="415" creationId="{00000000-0000-0000-0000-000000000000}"/>
          </ac:spMkLst>
        </pc:spChg>
      </pc:sldChg>
      <pc:sldChg chg="modSp ord">
        <pc:chgData name="Sci Library User" userId="b38e8abe-debd-4b7b-a571-441ea48c3b71" providerId="ADAL" clId="{77DF571B-E59C-4291-9931-B7E87A6989BC}" dt="2019-12-31T16:49:10.328" v="2391"/>
        <pc:sldMkLst>
          <pc:docMk/>
          <pc:sldMk cId="0" sldId="291"/>
        </pc:sldMkLst>
        <pc:spChg chg="mod">
          <ac:chgData name="Sci Library User" userId="b38e8abe-debd-4b7b-a571-441ea48c3b71" providerId="ADAL" clId="{77DF571B-E59C-4291-9931-B7E87A6989BC}" dt="2019-12-29T16:27:22.478" v="1275" actId="58"/>
          <ac:spMkLst>
            <pc:docMk/>
            <pc:sldMk cId="0" sldId="291"/>
            <ac:spMk id="419" creationId="{00000000-0000-0000-0000-000000000000}"/>
          </ac:spMkLst>
        </pc:spChg>
      </pc:sldChg>
      <pc:sldChg chg="modSp">
        <pc:chgData name="Sci Library User" userId="b38e8abe-debd-4b7b-a571-441ea48c3b71" providerId="ADAL" clId="{77DF571B-E59C-4291-9931-B7E87A6989BC}" dt="2019-12-29T15:20:30.286" v="495" actId="207"/>
        <pc:sldMkLst>
          <pc:docMk/>
          <pc:sldMk cId="0" sldId="292"/>
        </pc:sldMkLst>
        <pc:spChg chg="mod">
          <ac:chgData name="Sci Library User" userId="b38e8abe-debd-4b7b-a571-441ea48c3b71" providerId="ADAL" clId="{77DF571B-E59C-4291-9931-B7E87A6989BC}" dt="2019-12-29T15:20:30.286" v="495" actId="207"/>
          <ac:spMkLst>
            <pc:docMk/>
            <pc:sldMk cId="0" sldId="292"/>
            <ac:spMk id="422" creationId="{00000000-0000-0000-0000-000000000000}"/>
          </ac:spMkLst>
        </pc:spChg>
      </pc:sldChg>
      <pc:sldChg chg="modSp">
        <pc:chgData name="Sci Library User" userId="b38e8abe-debd-4b7b-a571-441ea48c3b71" providerId="ADAL" clId="{77DF571B-E59C-4291-9931-B7E87A6989BC}" dt="2019-12-29T15:20:35.602" v="496" actId="207"/>
        <pc:sldMkLst>
          <pc:docMk/>
          <pc:sldMk cId="0" sldId="293"/>
        </pc:sldMkLst>
        <pc:spChg chg="mod">
          <ac:chgData name="Sci Library User" userId="b38e8abe-debd-4b7b-a571-441ea48c3b71" providerId="ADAL" clId="{77DF571B-E59C-4291-9931-B7E87A6989BC}" dt="2019-12-29T15:20:35.602" v="496" actId="207"/>
          <ac:spMkLst>
            <pc:docMk/>
            <pc:sldMk cId="0" sldId="293"/>
            <ac:spMk id="425" creationId="{00000000-0000-0000-0000-000000000000}"/>
          </ac:spMkLst>
        </pc:spChg>
      </pc:sldChg>
      <pc:sldChg chg="addSp delSp modSp ord">
        <pc:chgData name="Sci Library User" userId="b38e8abe-debd-4b7b-a571-441ea48c3b71" providerId="ADAL" clId="{77DF571B-E59C-4291-9931-B7E87A6989BC}" dt="2019-12-31T16:21:00.700" v="1703"/>
        <pc:sldMkLst>
          <pc:docMk/>
          <pc:sldMk cId="0" sldId="294"/>
        </pc:sldMkLst>
        <pc:spChg chg="add del mod">
          <ac:chgData name="Sci Library User" userId="b38e8abe-debd-4b7b-a571-441ea48c3b71" providerId="ADAL" clId="{77DF571B-E59C-4291-9931-B7E87A6989BC}" dt="2019-12-29T15:17:25.922" v="439" actId="767"/>
          <ac:spMkLst>
            <pc:docMk/>
            <pc:sldMk cId="0" sldId="294"/>
            <ac:spMk id="3" creationId="{70D5AA6D-3F01-465F-859E-42E8A3C82946}"/>
          </ac:spMkLst>
        </pc:spChg>
        <pc:spChg chg="add mod">
          <ac:chgData name="Sci Library User" userId="b38e8abe-debd-4b7b-a571-441ea48c3b71" providerId="ADAL" clId="{77DF571B-E59C-4291-9931-B7E87A6989BC}" dt="2019-12-29T15:17:43.113" v="479" actId="1076"/>
          <ac:spMkLst>
            <pc:docMk/>
            <pc:sldMk cId="0" sldId="294"/>
            <ac:spMk id="10" creationId="{AA4CDA4F-A9F6-4F41-95FD-EA414210CA4C}"/>
          </ac:spMkLst>
        </pc:spChg>
        <pc:spChg chg="add del">
          <ac:chgData name="Sci Library User" userId="b38e8abe-debd-4b7b-a571-441ea48c3b71" providerId="ADAL" clId="{77DF571B-E59C-4291-9931-B7E87A6989BC}" dt="2019-12-29T15:17:56.370" v="481"/>
          <ac:spMkLst>
            <pc:docMk/>
            <pc:sldMk cId="0" sldId="294"/>
            <ac:spMk id="11" creationId="{50C1A063-5640-4F20-9E75-9397D1C0E521}"/>
          </ac:spMkLst>
        </pc:spChg>
        <pc:spChg chg="mod">
          <ac:chgData name="Sci Library User" userId="b38e8abe-debd-4b7b-a571-441ea48c3b71" providerId="ADAL" clId="{77DF571B-E59C-4291-9931-B7E87A6989BC}" dt="2019-12-29T15:18:25.082" v="490" actId="1076"/>
          <ac:spMkLst>
            <pc:docMk/>
            <pc:sldMk cId="0" sldId="294"/>
            <ac:spMk id="431" creationId="{00000000-0000-0000-0000-000000000000}"/>
          </ac:spMkLst>
        </pc:spChg>
        <pc:spChg chg="mod">
          <ac:chgData name="Sci Library User" userId="b38e8abe-debd-4b7b-a571-441ea48c3b71" providerId="ADAL" clId="{77DF571B-E59C-4291-9931-B7E87A6989BC}" dt="2019-12-29T15:18:29.004" v="492" actId="403"/>
          <ac:spMkLst>
            <pc:docMk/>
            <pc:sldMk cId="0" sldId="294"/>
            <ac:spMk id="432" creationId="{00000000-0000-0000-0000-000000000000}"/>
          </ac:spMkLst>
        </pc:spChg>
        <pc:spChg chg="mod">
          <ac:chgData name="Sci Library User" userId="b38e8abe-debd-4b7b-a571-441ea48c3b71" providerId="ADAL" clId="{77DF571B-E59C-4291-9931-B7E87A6989BC}" dt="2019-12-29T15:18:26.926" v="491" actId="403"/>
          <ac:spMkLst>
            <pc:docMk/>
            <pc:sldMk cId="0" sldId="294"/>
            <ac:spMk id="434" creationId="{00000000-0000-0000-0000-000000000000}"/>
          </ac:spMkLst>
        </pc:spChg>
        <pc:grpChg chg="mod">
          <ac:chgData name="Sci Library User" userId="b38e8abe-debd-4b7b-a571-441ea48c3b71" providerId="ADAL" clId="{77DF571B-E59C-4291-9931-B7E87A6989BC}" dt="2019-12-29T15:18:35.989" v="494" actId="1076"/>
          <ac:grpSpMkLst>
            <pc:docMk/>
            <pc:sldMk cId="0" sldId="294"/>
            <ac:grpSpMk id="2" creationId="{23E00378-936B-4AF8-B8B4-13B91743643B}"/>
          </ac:grpSpMkLst>
        </pc:grpChg>
        <pc:picChg chg="mod">
          <ac:chgData name="Sci Library User" userId="b38e8abe-debd-4b7b-a571-441ea48c3b71" providerId="ADAL" clId="{77DF571B-E59C-4291-9931-B7E87A6989BC}" dt="2019-12-29T15:18:21.518" v="489" actId="1076"/>
          <ac:picMkLst>
            <pc:docMk/>
            <pc:sldMk cId="0" sldId="294"/>
            <ac:picMk id="430" creationId="{00000000-0000-0000-0000-000000000000}"/>
          </ac:picMkLst>
        </pc:picChg>
      </pc:sldChg>
      <pc:sldChg chg="modSp del">
        <pc:chgData name="Sci Library User" userId="b38e8abe-debd-4b7b-a571-441ea48c3b71" providerId="ADAL" clId="{77DF571B-E59C-4291-9931-B7E87A6989BC}" dt="2019-12-31T16:55:20.516" v="2531" actId="47"/>
        <pc:sldMkLst>
          <pc:docMk/>
          <pc:sldMk cId="0" sldId="295"/>
        </pc:sldMkLst>
        <pc:spChg chg="mod">
          <ac:chgData name="Sci Library User" userId="b38e8abe-debd-4b7b-a571-441ea48c3b71" providerId="ADAL" clId="{77DF571B-E59C-4291-9931-B7E87A6989BC}" dt="2019-12-29T16:28:50.696" v="1279" actId="27636"/>
          <ac:spMkLst>
            <pc:docMk/>
            <pc:sldMk cId="0" sldId="295"/>
            <ac:spMk id="437" creationId="{00000000-0000-0000-0000-000000000000}"/>
          </ac:spMkLst>
        </pc:spChg>
      </pc:sldChg>
      <pc:sldChg chg="modSp">
        <pc:chgData name="Sci Library User" userId="b38e8abe-debd-4b7b-a571-441ea48c3b71" providerId="ADAL" clId="{77DF571B-E59C-4291-9931-B7E87A6989BC}" dt="2019-12-29T16:29:01.978" v="1286" actId="14100"/>
        <pc:sldMkLst>
          <pc:docMk/>
          <pc:sldMk cId="0" sldId="296"/>
        </pc:sldMkLst>
        <pc:spChg chg="mod">
          <ac:chgData name="Sci Library User" userId="b38e8abe-debd-4b7b-a571-441ea48c3b71" providerId="ADAL" clId="{77DF571B-E59C-4291-9931-B7E87A6989BC}" dt="2019-12-29T16:29:01.978" v="1286" actId="14100"/>
          <ac:spMkLst>
            <pc:docMk/>
            <pc:sldMk cId="0" sldId="296"/>
            <ac:spMk id="441" creationId="{00000000-0000-0000-0000-000000000000}"/>
          </ac:spMkLst>
        </pc:spChg>
      </pc:sldChg>
      <pc:sldChg chg="modSp ord">
        <pc:chgData name="Sci Library User" userId="b38e8abe-debd-4b7b-a571-441ea48c3b71" providerId="ADAL" clId="{77DF571B-E59C-4291-9931-B7E87A6989BC}" dt="2019-12-31T16:54:14.954" v="2526"/>
        <pc:sldMkLst>
          <pc:docMk/>
          <pc:sldMk cId="2421447168" sldId="297"/>
        </pc:sldMkLst>
        <pc:spChg chg="mod">
          <ac:chgData name="Sci Library User" userId="b38e8abe-debd-4b7b-a571-441ea48c3b71" providerId="ADAL" clId="{77DF571B-E59C-4291-9931-B7E87A6989BC}" dt="2019-12-29T16:20:57.311" v="1158" actId="14100"/>
          <ac:spMkLst>
            <pc:docMk/>
            <pc:sldMk cId="2421447168" sldId="297"/>
            <ac:spMk id="2" creationId="{5F5B5C3A-4544-4DC6-B779-5547F3339C7C}"/>
          </ac:spMkLst>
        </pc:spChg>
        <pc:graphicFrameChg chg="mod">
          <ac:chgData name="Sci Library User" userId="b38e8abe-debd-4b7b-a571-441ea48c3b71" providerId="ADAL" clId="{77DF571B-E59C-4291-9931-B7E87A6989BC}" dt="2019-12-29T16:20:55.482" v="1157" actId="1076"/>
          <ac:graphicFrameMkLst>
            <pc:docMk/>
            <pc:sldMk cId="2421447168" sldId="297"/>
            <ac:graphicFrameMk id="4" creationId="{BF42079E-C8E4-4C36-B095-7A578817B851}"/>
          </ac:graphicFrameMkLst>
        </pc:graphicFrameChg>
      </pc:sldChg>
      <pc:sldChg chg="modSp ord">
        <pc:chgData name="Sci Library User" userId="b38e8abe-debd-4b7b-a571-441ea48c3b71" providerId="ADAL" clId="{77DF571B-E59C-4291-9931-B7E87A6989BC}" dt="2019-12-31T16:54:14.954" v="2526"/>
        <pc:sldMkLst>
          <pc:docMk/>
          <pc:sldMk cId="1973168639" sldId="298"/>
        </pc:sldMkLst>
        <pc:spChg chg="mod">
          <ac:chgData name="Sci Library User" userId="b38e8abe-debd-4b7b-a571-441ea48c3b71" providerId="ADAL" clId="{77DF571B-E59C-4291-9931-B7E87A6989BC}" dt="2019-12-29T16:13:53.638" v="1077" actId="14100"/>
          <ac:spMkLst>
            <pc:docMk/>
            <pc:sldMk cId="1973168639" sldId="298"/>
            <ac:spMk id="3" creationId="{BBF25213-6B93-4EE8-829E-964CCF89FB8A}"/>
          </ac:spMkLst>
        </pc:spChg>
      </pc:sldChg>
      <pc:sldChg chg="modSp add">
        <pc:chgData name="Sci Library User" userId="b38e8abe-debd-4b7b-a571-441ea48c3b71" providerId="ADAL" clId="{77DF571B-E59C-4291-9931-B7E87A6989BC}" dt="2019-12-31T16:26:27.288" v="1779" actId="5793"/>
        <pc:sldMkLst>
          <pc:docMk/>
          <pc:sldMk cId="3019548386" sldId="299"/>
        </pc:sldMkLst>
        <pc:spChg chg="mod">
          <ac:chgData name="Sci Library User" userId="b38e8abe-debd-4b7b-a571-441ea48c3b71" providerId="ADAL" clId="{77DF571B-E59C-4291-9931-B7E87A6989BC}" dt="2019-12-31T16:17:30.164" v="1615"/>
          <ac:spMkLst>
            <pc:docMk/>
            <pc:sldMk cId="3019548386" sldId="299"/>
            <ac:spMk id="2" creationId="{0B75F995-E4D6-40FC-AACA-03FD2589C18B}"/>
          </ac:spMkLst>
        </pc:spChg>
        <pc:spChg chg="mod">
          <ac:chgData name="Sci Library User" userId="b38e8abe-debd-4b7b-a571-441ea48c3b71" providerId="ADAL" clId="{77DF571B-E59C-4291-9931-B7E87A6989BC}" dt="2019-12-31T16:26:27.288" v="1779" actId="5793"/>
          <ac:spMkLst>
            <pc:docMk/>
            <pc:sldMk cId="3019548386" sldId="299"/>
            <ac:spMk id="3" creationId="{B81F24F6-4F5A-45D9-94EA-2C25A8207A6E}"/>
          </ac:spMkLst>
        </pc:spChg>
      </pc:sldChg>
      <pc:sldChg chg="addSp modSp add">
        <pc:chgData name="Sci Library User" userId="b38e8abe-debd-4b7b-a571-441ea48c3b71" providerId="ADAL" clId="{77DF571B-E59C-4291-9931-B7E87A6989BC}" dt="2019-12-31T16:26:44.604" v="1788" actId="6549"/>
        <pc:sldMkLst>
          <pc:docMk/>
          <pc:sldMk cId="2285644420" sldId="300"/>
        </pc:sldMkLst>
        <pc:spChg chg="add mod">
          <ac:chgData name="Sci Library User" userId="b38e8abe-debd-4b7b-a571-441ea48c3b71" providerId="ADAL" clId="{77DF571B-E59C-4291-9931-B7E87A6989BC}" dt="2019-12-31T16:18:36.184" v="1681" actId="20577"/>
          <ac:spMkLst>
            <pc:docMk/>
            <pc:sldMk cId="2285644420" sldId="300"/>
            <ac:spMk id="2" creationId="{94360837-FB4D-40EF-B921-0EEC483386F6}"/>
          </ac:spMkLst>
        </pc:spChg>
        <pc:spChg chg="add mod">
          <ac:chgData name="Sci Library User" userId="b38e8abe-debd-4b7b-a571-441ea48c3b71" providerId="ADAL" clId="{77DF571B-E59C-4291-9931-B7E87A6989BC}" dt="2019-12-31T16:26:44.604" v="1788" actId="6549"/>
          <ac:spMkLst>
            <pc:docMk/>
            <pc:sldMk cId="2285644420" sldId="300"/>
            <ac:spMk id="3" creationId="{037DF8CC-2029-40D3-BC51-2E7E7313A78B}"/>
          </ac:spMkLst>
        </pc:spChg>
      </pc:sldChg>
      <pc:sldChg chg="modSp add">
        <pc:chgData name="Sci Library User" userId="b38e8abe-debd-4b7b-a571-441ea48c3b71" providerId="ADAL" clId="{77DF571B-E59C-4291-9931-B7E87A6989BC}" dt="2019-12-31T16:27:56.103" v="1845" actId="207"/>
        <pc:sldMkLst>
          <pc:docMk/>
          <pc:sldMk cId="199851914" sldId="301"/>
        </pc:sldMkLst>
        <pc:spChg chg="mod">
          <ac:chgData name="Sci Library User" userId="b38e8abe-debd-4b7b-a571-441ea48c3b71" providerId="ADAL" clId="{77DF571B-E59C-4291-9931-B7E87A6989BC}" dt="2019-12-31T16:19:30.087" v="1695" actId="20577"/>
          <ac:spMkLst>
            <pc:docMk/>
            <pc:sldMk cId="199851914" sldId="301"/>
            <ac:spMk id="2" creationId="{14A554A8-362C-467C-BA14-4BA0B1A32618}"/>
          </ac:spMkLst>
        </pc:spChg>
        <pc:spChg chg="mod">
          <ac:chgData name="Sci Library User" userId="b38e8abe-debd-4b7b-a571-441ea48c3b71" providerId="ADAL" clId="{77DF571B-E59C-4291-9931-B7E87A6989BC}" dt="2019-12-31T16:27:56.103" v="1845" actId="207"/>
          <ac:spMkLst>
            <pc:docMk/>
            <pc:sldMk cId="199851914" sldId="301"/>
            <ac:spMk id="3" creationId="{1226FA2D-9D7F-4102-979C-FFA02FC9146B}"/>
          </ac:spMkLst>
        </pc:spChg>
      </pc:sldChg>
      <pc:sldChg chg="modSp add">
        <pc:chgData name="Sci Library User" userId="b38e8abe-debd-4b7b-a571-441ea48c3b71" providerId="ADAL" clId="{77DF571B-E59C-4291-9931-B7E87A6989BC}" dt="2019-12-31T16:32:12.706" v="1948" actId="20577"/>
        <pc:sldMkLst>
          <pc:docMk/>
          <pc:sldMk cId="2522490063" sldId="302"/>
        </pc:sldMkLst>
        <pc:spChg chg="mod">
          <ac:chgData name="Sci Library User" userId="b38e8abe-debd-4b7b-a571-441ea48c3b71" providerId="ADAL" clId="{77DF571B-E59C-4291-9931-B7E87A6989BC}" dt="2019-12-31T16:30:31.098" v="1879" actId="1076"/>
          <ac:spMkLst>
            <pc:docMk/>
            <pc:sldMk cId="2522490063" sldId="302"/>
            <ac:spMk id="2" creationId="{CDA1E540-7FFB-4A1F-8BB9-139819E7711C}"/>
          </ac:spMkLst>
        </pc:spChg>
        <pc:spChg chg="mod">
          <ac:chgData name="Sci Library User" userId="b38e8abe-debd-4b7b-a571-441ea48c3b71" providerId="ADAL" clId="{77DF571B-E59C-4291-9931-B7E87A6989BC}" dt="2019-12-31T16:32:12.706" v="1948" actId="20577"/>
          <ac:spMkLst>
            <pc:docMk/>
            <pc:sldMk cId="2522490063" sldId="302"/>
            <ac:spMk id="3" creationId="{153E3D48-E3D0-4058-81C7-4479C90376FC}"/>
          </ac:spMkLst>
        </pc:spChg>
      </pc:sldChg>
      <pc:sldChg chg="modSp add">
        <pc:chgData name="Sci Library User" userId="b38e8abe-debd-4b7b-a571-441ea48c3b71" providerId="ADAL" clId="{77DF571B-E59C-4291-9931-B7E87A6989BC}" dt="2019-12-31T16:38:55.515" v="2066" actId="115"/>
        <pc:sldMkLst>
          <pc:docMk/>
          <pc:sldMk cId="3382717036" sldId="303"/>
        </pc:sldMkLst>
        <pc:spChg chg="mod">
          <ac:chgData name="Sci Library User" userId="b38e8abe-debd-4b7b-a571-441ea48c3b71" providerId="ADAL" clId="{77DF571B-E59C-4291-9931-B7E87A6989BC}" dt="2019-12-31T16:34:16.151" v="1984"/>
          <ac:spMkLst>
            <pc:docMk/>
            <pc:sldMk cId="3382717036" sldId="303"/>
            <ac:spMk id="2" creationId="{2BAD9D54-BCA2-470A-9C35-0332975E2D7E}"/>
          </ac:spMkLst>
        </pc:spChg>
        <pc:spChg chg="mod">
          <ac:chgData name="Sci Library User" userId="b38e8abe-debd-4b7b-a571-441ea48c3b71" providerId="ADAL" clId="{77DF571B-E59C-4291-9931-B7E87A6989BC}" dt="2019-12-31T16:38:55.515" v="2066" actId="115"/>
          <ac:spMkLst>
            <pc:docMk/>
            <pc:sldMk cId="3382717036" sldId="303"/>
            <ac:spMk id="3" creationId="{AC3BCB25-E0D3-40F7-B1DF-7FF3E6B87034}"/>
          </ac:spMkLst>
        </pc:spChg>
      </pc:sldChg>
      <pc:sldChg chg="addSp delSp modSp add">
        <pc:chgData name="Sci Library User" userId="b38e8abe-debd-4b7b-a571-441ea48c3b71" providerId="ADAL" clId="{77DF571B-E59C-4291-9931-B7E87A6989BC}" dt="2019-12-31T16:36:42.914" v="2025" actId="114"/>
        <pc:sldMkLst>
          <pc:docMk/>
          <pc:sldMk cId="1025432820" sldId="304"/>
        </pc:sldMkLst>
        <pc:spChg chg="mod">
          <ac:chgData name="Sci Library User" userId="b38e8abe-debd-4b7b-a571-441ea48c3b71" providerId="ADAL" clId="{77DF571B-E59C-4291-9931-B7E87A6989BC}" dt="2019-12-31T16:36:42.914" v="2025" actId="114"/>
          <ac:spMkLst>
            <pc:docMk/>
            <pc:sldMk cId="1025432820" sldId="304"/>
            <ac:spMk id="2" creationId="{1B21242E-B8A3-4B60-A6C1-6D06ECDBA9CA}"/>
          </ac:spMkLst>
        </pc:spChg>
        <pc:spChg chg="add del">
          <ac:chgData name="Sci Library User" userId="b38e8abe-debd-4b7b-a571-441ea48c3b71" providerId="ADAL" clId="{77DF571B-E59C-4291-9931-B7E87A6989BC}" dt="2019-12-31T16:35:28.185" v="2009" actId="478"/>
          <ac:spMkLst>
            <pc:docMk/>
            <pc:sldMk cId="1025432820" sldId="304"/>
            <ac:spMk id="3" creationId="{21F411E9-15B3-4BAB-BB90-1558DA3007A3}"/>
          </ac:spMkLst>
        </pc:spChg>
        <pc:picChg chg="add mod">
          <ac:chgData name="Sci Library User" userId="b38e8abe-debd-4b7b-a571-441ea48c3b71" providerId="ADAL" clId="{77DF571B-E59C-4291-9931-B7E87A6989BC}" dt="2019-12-31T16:35:48.262" v="2015" actId="1076"/>
          <ac:picMkLst>
            <pc:docMk/>
            <pc:sldMk cId="1025432820" sldId="304"/>
            <ac:picMk id="5" creationId="{55305187-558F-4243-BC72-CD141BEB2922}"/>
          </ac:picMkLst>
        </pc:picChg>
      </pc:sldChg>
      <pc:sldChg chg="modSp add">
        <pc:chgData name="Sci Library User" userId="b38e8abe-debd-4b7b-a571-441ea48c3b71" providerId="ADAL" clId="{77DF571B-E59C-4291-9931-B7E87A6989BC}" dt="2019-12-31T16:39:57.903" v="2189" actId="207"/>
        <pc:sldMkLst>
          <pc:docMk/>
          <pc:sldMk cId="2037933095" sldId="305"/>
        </pc:sldMkLst>
        <pc:spChg chg="mod">
          <ac:chgData name="Sci Library User" userId="b38e8abe-debd-4b7b-a571-441ea48c3b71" providerId="ADAL" clId="{77DF571B-E59C-4291-9931-B7E87A6989BC}" dt="2019-12-31T16:39:18.632" v="2128" actId="20577"/>
          <ac:spMkLst>
            <pc:docMk/>
            <pc:sldMk cId="2037933095" sldId="305"/>
            <ac:spMk id="2" creationId="{A5B47C3D-9255-42C2-80AF-CFC0B2EC8C93}"/>
          </ac:spMkLst>
        </pc:spChg>
        <pc:spChg chg="mod">
          <ac:chgData name="Sci Library User" userId="b38e8abe-debd-4b7b-a571-441ea48c3b71" providerId="ADAL" clId="{77DF571B-E59C-4291-9931-B7E87A6989BC}" dt="2019-12-31T16:39:57.903" v="2189" actId="207"/>
          <ac:spMkLst>
            <pc:docMk/>
            <pc:sldMk cId="2037933095" sldId="305"/>
            <ac:spMk id="3" creationId="{B104D049-0A44-43A8-830B-D6DD739DBB9F}"/>
          </ac:spMkLst>
        </pc:spChg>
      </pc:sldChg>
      <pc:sldChg chg="modSp add">
        <pc:chgData name="Sci Library User" userId="b38e8abe-debd-4b7b-a571-441ea48c3b71" providerId="ADAL" clId="{77DF571B-E59C-4291-9931-B7E87A6989BC}" dt="2019-12-31T16:44:17.835" v="2260" actId="27636"/>
        <pc:sldMkLst>
          <pc:docMk/>
          <pc:sldMk cId="309622700" sldId="306"/>
        </pc:sldMkLst>
        <pc:spChg chg="mod">
          <ac:chgData name="Sci Library User" userId="b38e8abe-debd-4b7b-a571-441ea48c3b71" providerId="ADAL" clId="{77DF571B-E59C-4291-9931-B7E87A6989BC}" dt="2019-12-31T16:41:47.799" v="2194"/>
          <ac:spMkLst>
            <pc:docMk/>
            <pc:sldMk cId="309622700" sldId="306"/>
            <ac:spMk id="2" creationId="{88DCF577-8574-488C-B705-F995B4673AF3}"/>
          </ac:spMkLst>
        </pc:spChg>
        <pc:spChg chg="mod">
          <ac:chgData name="Sci Library User" userId="b38e8abe-debd-4b7b-a571-441ea48c3b71" providerId="ADAL" clId="{77DF571B-E59C-4291-9931-B7E87A6989BC}" dt="2019-12-31T16:44:17.835" v="2260" actId="27636"/>
          <ac:spMkLst>
            <pc:docMk/>
            <pc:sldMk cId="309622700" sldId="306"/>
            <ac:spMk id="3" creationId="{0B3F7820-1F50-4701-B866-1FB0C19076B0}"/>
          </ac:spMkLst>
        </pc:spChg>
      </pc:sldChg>
      <pc:sldChg chg="modSp add">
        <pc:chgData name="Sci Library User" userId="b38e8abe-debd-4b7b-a571-441ea48c3b71" providerId="ADAL" clId="{77DF571B-E59C-4291-9931-B7E87A6989BC}" dt="2019-12-31T16:45:32.111" v="2281" actId="207"/>
        <pc:sldMkLst>
          <pc:docMk/>
          <pc:sldMk cId="2833354910" sldId="307"/>
        </pc:sldMkLst>
        <pc:spChg chg="mod">
          <ac:chgData name="Sci Library User" userId="b38e8abe-debd-4b7b-a571-441ea48c3b71" providerId="ADAL" clId="{77DF571B-E59C-4291-9931-B7E87A6989BC}" dt="2019-12-31T16:45:08.602" v="2263"/>
          <ac:spMkLst>
            <pc:docMk/>
            <pc:sldMk cId="2833354910" sldId="307"/>
            <ac:spMk id="2" creationId="{1B91246C-7337-4BEC-BE9F-BB1FCF1A6031}"/>
          </ac:spMkLst>
        </pc:spChg>
        <pc:spChg chg="mod">
          <ac:chgData name="Sci Library User" userId="b38e8abe-debd-4b7b-a571-441ea48c3b71" providerId="ADAL" clId="{77DF571B-E59C-4291-9931-B7E87A6989BC}" dt="2019-12-31T16:45:32.111" v="2281" actId="207"/>
          <ac:spMkLst>
            <pc:docMk/>
            <pc:sldMk cId="2833354910" sldId="307"/>
            <ac:spMk id="3" creationId="{16F7160E-149F-4D0F-B9E4-C9FE9A2D248E}"/>
          </ac:spMkLst>
        </pc:spChg>
      </pc:sldChg>
      <pc:sldChg chg="modSp add del">
        <pc:chgData name="Sci Library User" userId="b38e8abe-debd-4b7b-a571-441ea48c3b71" providerId="ADAL" clId="{77DF571B-E59C-4291-9931-B7E87A6989BC}" dt="2019-12-31T16:45:49.012" v="2285"/>
        <pc:sldMkLst>
          <pc:docMk/>
          <pc:sldMk cId="179060357" sldId="308"/>
        </pc:sldMkLst>
        <pc:spChg chg="mod">
          <ac:chgData name="Sci Library User" userId="b38e8abe-debd-4b7b-a571-441ea48c3b71" providerId="ADAL" clId="{77DF571B-E59C-4291-9931-B7E87A6989BC}" dt="2019-12-31T16:45:49.012" v="2285"/>
          <ac:spMkLst>
            <pc:docMk/>
            <pc:sldMk cId="179060357" sldId="308"/>
            <ac:spMk id="2" creationId="{90E690D6-9661-41B0-8002-7669A13D13A4}"/>
          </ac:spMkLst>
        </pc:spChg>
      </pc:sldChg>
      <pc:sldChg chg="modSp add">
        <pc:chgData name="Sci Library User" userId="b38e8abe-debd-4b7b-a571-441ea48c3b71" providerId="ADAL" clId="{77DF571B-E59C-4291-9931-B7E87A6989BC}" dt="2019-12-31T16:48:07.225" v="2370" actId="20577"/>
        <pc:sldMkLst>
          <pc:docMk/>
          <pc:sldMk cId="3786028393" sldId="308"/>
        </pc:sldMkLst>
        <pc:spChg chg="mod">
          <ac:chgData name="Sci Library User" userId="b38e8abe-debd-4b7b-a571-441ea48c3b71" providerId="ADAL" clId="{77DF571B-E59C-4291-9931-B7E87A6989BC}" dt="2019-12-31T16:46:50.362" v="2313" actId="1076"/>
          <ac:spMkLst>
            <pc:docMk/>
            <pc:sldMk cId="3786028393" sldId="308"/>
            <ac:spMk id="2" creationId="{1B91246C-7337-4BEC-BE9F-BB1FCF1A6031}"/>
          </ac:spMkLst>
        </pc:spChg>
        <pc:spChg chg="mod">
          <ac:chgData name="Sci Library User" userId="b38e8abe-debd-4b7b-a571-441ea48c3b71" providerId="ADAL" clId="{77DF571B-E59C-4291-9931-B7E87A6989BC}" dt="2019-12-31T16:48:07.225" v="2370" actId="20577"/>
          <ac:spMkLst>
            <pc:docMk/>
            <pc:sldMk cId="3786028393" sldId="308"/>
            <ac:spMk id="3" creationId="{16F7160E-149F-4D0F-B9E4-C9FE9A2D248E}"/>
          </ac:spMkLst>
        </pc:spChg>
      </pc:sldChg>
      <pc:sldChg chg="modSp add">
        <pc:chgData name="Sci Library User" userId="b38e8abe-debd-4b7b-a571-441ea48c3b71" providerId="ADAL" clId="{77DF571B-E59C-4291-9931-B7E87A6989BC}" dt="2019-12-31T16:50:04.234" v="2429" actId="207"/>
        <pc:sldMkLst>
          <pc:docMk/>
          <pc:sldMk cId="3176082379" sldId="309"/>
        </pc:sldMkLst>
        <pc:spChg chg="mod">
          <ac:chgData name="Sci Library User" userId="b38e8abe-debd-4b7b-a571-441ea48c3b71" providerId="ADAL" clId="{77DF571B-E59C-4291-9931-B7E87A6989BC}" dt="2019-12-31T16:48:14.737" v="2373"/>
          <ac:spMkLst>
            <pc:docMk/>
            <pc:sldMk cId="3176082379" sldId="309"/>
            <ac:spMk id="2" creationId="{5F832C34-0AD9-494C-B281-6DC50941333F}"/>
          </ac:spMkLst>
        </pc:spChg>
        <pc:spChg chg="mod">
          <ac:chgData name="Sci Library User" userId="b38e8abe-debd-4b7b-a571-441ea48c3b71" providerId="ADAL" clId="{77DF571B-E59C-4291-9931-B7E87A6989BC}" dt="2019-12-31T16:50:04.234" v="2429" actId="207"/>
          <ac:spMkLst>
            <pc:docMk/>
            <pc:sldMk cId="3176082379" sldId="309"/>
            <ac:spMk id="3" creationId="{CBD4BCB6-D020-4E61-B30A-900B49BBBF87}"/>
          </ac:spMkLst>
        </pc:spChg>
      </pc:sldChg>
      <pc:sldChg chg="modSp add">
        <pc:chgData name="Sci Library User" userId="b38e8abe-debd-4b7b-a571-441ea48c3b71" providerId="ADAL" clId="{77DF571B-E59C-4291-9931-B7E87A6989BC}" dt="2019-12-31T16:49:55.768" v="2422" actId="6549"/>
        <pc:sldMkLst>
          <pc:docMk/>
          <pc:sldMk cId="1799682740" sldId="310"/>
        </pc:sldMkLst>
        <pc:spChg chg="mod">
          <ac:chgData name="Sci Library User" userId="b38e8abe-debd-4b7b-a571-441ea48c3b71" providerId="ADAL" clId="{77DF571B-E59C-4291-9931-B7E87A6989BC}" dt="2019-12-31T16:49:28.972" v="2394"/>
          <ac:spMkLst>
            <pc:docMk/>
            <pc:sldMk cId="1799682740" sldId="310"/>
            <ac:spMk id="2" creationId="{A4D58648-CA9A-4280-B4B7-09305C0CF3E2}"/>
          </ac:spMkLst>
        </pc:spChg>
        <pc:spChg chg="mod">
          <ac:chgData name="Sci Library User" userId="b38e8abe-debd-4b7b-a571-441ea48c3b71" providerId="ADAL" clId="{77DF571B-E59C-4291-9931-B7E87A6989BC}" dt="2019-12-31T16:49:55.768" v="2422" actId="6549"/>
          <ac:spMkLst>
            <pc:docMk/>
            <pc:sldMk cId="1799682740" sldId="310"/>
            <ac:spMk id="3" creationId="{B336A3CC-666A-4CA7-BA05-D92E6259CCEF}"/>
          </ac:spMkLst>
        </pc:spChg>
      </pc:sldChg>
      <pc:sldChg chg="modSp add">
        <pc:chgData name="Sci Library User" userId="b38e8abe-debd-4b7b-a571-441ea48c3b71" providerId="ADAL" clId="{77DF571B-E59C-4291-9931-B7E87A6989BC}" dt="2019-12-31T16:51:18.648" v="2467" actId="207"/>
        <pc:sldMkLst>
          <pc:docMk/>
          <pc:sldMk cId="3543410393" sldId="311"/>
        </pc:sldMkLst>
        <pc:spChg chg="mod">
          <ac:chgData name="Sci Library User" userId="b38e8abe-debd-4b7b-a571-441ea48c3b71" providerId="ADAL" clId="{77DF571B-E59C-4291-9931-B7E87A6989BC}" dt="2019-12-31T16:50:51.914" v="2440"/>
          <ac:spMkLst>
            <pc:docMk/>
            <pc:sldMk cId="3543410393" sldId="311"/>
            <ac:spMk id="2" creationId="{60274E22-029B-41DC-BF5F-F5B8BE19C053}"/>
          </ac:spMkLst>
        </pc:spChg>
        <pc:spChg chg="mod">
          <ac:chgData name="Sci Library User" userId="b38e8abe-debd-4b7b-a571-441ea48c3b71" providerId="ADAL" clId="{77DF571B-E59C-4291-9931-B7E87A6989BC}" dt="2019-12-31T16:51:18.648" v="2467" actId="207"/>
          <ac:spMkLst>
            <pc:docMk/>
            <pc:sldMk cId="3543410393" sldId="311"/>
            <ac:spMk id="3" creationId="{D3F13BCE-3C3C-4CDB-9AA4-5D205B7728F8}"/>
          </ac:spMkLst>
        </pc:spChg>
      </pc:sldChg>
    </pc:docChg>
  </pc:docChgLst>
  <pc:docChgLst>
    <pc:chgData name="Sci Library User" userId="b38e8abe-debd-4b7b-a571-441ea48c3b71" providerId="ADAL" clId="{9BF7749D-0B0E-4FE9-98BC-627373B6F9D0}"/>
    <pc:docChg chg="undo custSel modSld">
      <pc:chgData name="Sci Library User" userId="b38e8abe-debd-4b7b-a571-441ea48c3b71" providerId="ADAL" clId="{9BF7749D-0B0E-4FE9-98BC-627373B6F9D0}" dt="2020-04-30T03:11:58.632" v="24" actId="1076"/>
      <pc:docMkLst>
        <pc:docMk/>
      </pc:docMkLst>
      <pc:sldChg chg="modSp">
        <pc:chgData name="Sci Library User" userId="b38e8abe-debd-4b7b-a571-441ea48c3b71" providerId="ADAL" clId="{9BF7749D-0B0E-4FE9-98BC-627373B6F9D0}" dt="2020-04-30T01:14:11.381" v="7" actId="20577"/>
        <pc:sldMkLst>
          <pc:docMk/>
          <pc:sldMk cId="0" sldId="258"/>
        </pc:sldMkLst>
        <pc:spChg chg="mod">
          <ac:chgData name="Sci Library User" userId="b38e8abe-debd-4b7b-a571-441ea48c3b71" providerId="ADAL" clId="{9BF7749D-0B0E-4FE9-98BC-627373B6F9D0}" dt="2020-04-30T01:14:11.381" v="7" actId="20577"/>
          <ac:spMkLst>
            <pc:docMk/>
            <pc:sldMk cId="0" sldId="258"/>
            <ac:spMk id="3" creationId="{798CB61A-7ADE-4556-BC79-DAAFF2BFC84C}"/>
          </ac:spMkLst>
        </pc:spChg>
      </pc:sldChg>
      <pc:sldChg chg="modSp">
        <pc:chgData name="Sci Library User" userId="b38e8abe-debd-4b7b-a571-441ea48c3b71" providerId="ADAL" clId="{9BF7749D-0B0E-4FE9-98BC-627373B6F9D0}" dt="2020-04-30T01:33:38.251" v="11" actId="1076"/>
        <pc:sldMkLst>
          <pc:docMk/>
          <pc:sldMk cId="0" sldId="265"/>
        </pc:sldMkLst>
        <pc:grpChg chg="mod">
          <ac:chgData name="Sci Library User" userId="b38e8abe-debd-4b7b-a571-441ea48c3b71" providerId="ADAL" clId="{9BF7749D-0B0E-4FE9-98BC-627373B6F9D0}" dt="2020-04-30T01:33:38.251" v="11" actId="1076"/>
          <ac:grpSpMkLst>
            <pc:docMk/>
            <pc:sldMk cId="0" sldId="265"/>
            <ac:grpSpMk id="2" creationId="{4BBEF142-6718-4615-A573-9B1F52EC66C6}"/>
          </ac:grpSpMkLst>
        </pc:grpChg>
      </pc:sldChg>
      <pc:sldChg chg="modSp">
        <pc:chgData name="Sci Library User" userId="b38e8abe-debd-4b7b-a571-441ea48c3b71" providerId="ADAL" clId="{9BF7749D-0B0E-4FE9-98BC-627373B6F9D0}" dt="2020-04-30T01:29:59.329" v="9" actId="21"/>
        <pc:sldMkLst>
          <pc:docMk/>
          <pc:sldMk cId="0" sldId="268"/>
        </pc:sldMkLst>
        <pc:spChg chg="mod">
          <ac:chgData name="Sci Library User" userId="b38e8abe-debd-4b7b-a571-441ea48c3b71" providerId="ADAL" clId="{9BF7749D-0B0E-4FE9-98BC-627373B6F9D0}" dt="2020-04-30T01:29:59.329" v="9" actId="21"/>
          <ac:spMkLst>
            <pc:docMk/>
            <pc:sldMk cId="0" sldId="268"/>
            <ac:spMk id="292" creationId="{00000000-0000-0000-0000-000000000000}"/>
          </ac:spMkLst>
        </pc:spChg>
      </pc:sldChg>
      <pc:sldChg chg="addSp delSp modSp">
        <pc:chgData name="Sci Library User" userId="b38e8abe-debd-4b7b-a571-441ea48c3b71" providerId="ADAL" clId="{9BF7749D-0B0E-4FE9-98BC-627373B6F9D0}" dt="2020-04-30T01:50:24.832" v="15" actId="1076"/>
        <pc:sldMkLst>
          <pc:docMk/>
          <pc:sldMk cId="0" sldId="277"/>
        </pc:sldMkLst>
        <pc:spChg chg="add del">
          <ac:chgData name="Sci Library User" userId="b38e8abe-debd-4b7b-a571-441ea48c3b71" providerId="ADAL" clId="{9BF7749D-0B0E-4FE9-98BC-627373B6F9D0}" dt="2020-04-30T01:50:22.449" v="13"/>
          <ac:spMkLst>
            <pc:docMk/>
            <pc:sldMk cId="0" sldId="277"/>
            <ac:spMk id="3" creationId="{80602712-D6AE-4DC2-9642-B9B0E85C5500}"/>
          </ac:spMkLst>
        </pc:spChg>
        <pc:picChg chg="mod">
          <ac:chgData name="Sci Library User" userId="b38e8abe-debd-4b7b-a571-441ea48c3b71" providerId="ADAL" clId="{9BF7749D-0B0E-4FE9-98BC-627373B6F9D0}" dt="2020-04-30T01:50:24.832" v="15" actId="1076"/>
          <ac:picMkLst>
            <pc:docMk/>
            <pc:sldMk cId="0" sldId="277"/>
            <ac:picMk id="333" creationId="{00000000-0000-0000-0000-000000000000}"/>
          </ac:picMkLst>
        </pc:picChg>
      </pc:sldChg>
      <pc:sldChg chg="modSp">
        <pc:chgData name="Sci Library User" userId="b38e8abe-debd-4b7b-a571-441ea48c3b71" providerId="ADAL" clId="{9BF7749D-0B0E-4FE9-98BC-627373B6F9D0}" dt="2020-04-30T02:49:43.612" v="16"/>
        <pc:sldMkLst>
          <pc:docMk/>
          <pc:sldMk cId="0" sldId="282"/>
        </pc:sldMkLst>
        <pc:spChg chg="mod">
          <ac:chgData name="Sci Library User" userId="b38e8abe-debd-4b7b-a571-441ea48c3b71" providerId="ADAL" clId="{9BF7749D-0B0E-4FE9-98BC-627373B6F9D0}" dt="2020-04-30T02:49:43.612" v="16"/>
          <ac:spMkLst>
            <pc:docMk/>
            <pc:sldMk cId="0" sldId="282"/>
            <ac:spMk id="366" creationId="{00000000-0000-0000-0000-000000000000}"/>
          </ac:spMkLst>
        </pc:spChg>
      </pc:sldChg>
      <pc:sldChg chg="modSp">
        <pc:chgData name="Sci Library User" userId="b38e8abe-debd-4b7b-a571-441ea48c3b71" providerId="ADAL" clId="{9BF7749D-0B0E-4FE9-98BC-627373B6F9D0}" dt="2020-04-30T02:55:11.404" v="19" actId="1076"/>
        <pc:sldMkLst>
          <pc:docMk/>
          <pc:sldMk cId="0" sldId="285"/>
        </pc:sldMkLst>
        <pc:spChg chg="mod">
          <ac:chgData name="Sci Library User" userId="b38e8abe-debd-4b7b-a571-441ea48c3b71" providerId="ADAL" clId="{9BF7749D-0B0E-4FE9-98BC-627373B6F9D0}" dt="2020-04-30T02:55:11.404" v="19" actId="1076"/>
          <ac:spMkLst>
            <pc:docMk/>
            <pc:sldMk cId="0" sldId="285"/>
            <ac:spMk id="4" creationId="{24E5BDA8-232C-46A4-BEBF-9B6DD539703C}"/>
          </ac:spMkLst>
        </pc:spChg>
      </pc:sldChg>
      <pc:sldChg chg="modSp">
        <pc:chgData name="Sci Library User" userId="b38e8abe-debd-4b7b-a571-441ea48c3b71" providerId="ADAL" clId="{9BF7749D-0B0E-4FE9-98BC-627373B6F9D0}" dt="2020-04-30T03:03:15.741" v="21" actId="1076"/>
        <pc:sldMkLst>
          <pc:docMk/>
          <pc:sldMk cId="0" sldId="286"/>
        </pc:sldMkLst>
        <pc:grpChg chg="mod">
          <ac:chgData name="Sci Library User" userId="b38e8abe-debd-4b7b-a571-441ea48c3b71" providerId="ADAL" clId="{9BF7749D-0B0E-4FE9-98BC-627373B6F9D0}" dt="2020-04-30T03:03:15.741" v="21" actId="1076"/>
          <ac:grpSpMkLst>
            <pc:docMk/>
            <pc:sldMk cId="0" sldId="286"/>
            <ac:grpSpMk id="394" creationId="{00000000-0000-0000-0000-000000000000}"/>
          </ac:grpSpMkLst>
        </pc:grpChg>
      </pc:sldChg>
      <pc:sldChg chg="modSp">
        <pc:chgData name="Sci Library User" userId="b38e8abe-debd-4b7b-a571-441ea48c3b71" providerId="ADAL" clId="{9BF7749D-0B0E-4FE9-98BC-627373B6F9D0}" dt="2020-04-30T03:11:58.632" v="24" actId="1076"/>
        <pc:sldMkLst>
          <pc:docMk/>
          <pc:sldMk cId="0" sldId="287"/>
        </pc:sldMkLst>
        <pc:grpChg chg="mod">
          <ac:chgData name="Sci Library User" userId="b38e8abe-debd-4b7b-a571-441ea48c3b71" providerId="ADAL" clId="{9BF7749D-0B0E-4FE9-98BC-627373B6F9D0}" dt="2020-04-30T03:11:58.632" v="24" actId="1076"/>
          <ac:grpSpMkLst>
            <pc:docMk/>
            <pc:sldMk cId="0" sldId="287"/>
            <ac:grpSpMk id="2" creationId="{B21E62A8-48CD-4599-AC00-FC2154B635EB}"/>
          </ac:grpSpMkLst>
        </pc:grpChg>
      </pc:sldChg>
    </pc:docChg>
  </pc:docChgLst>
  <pc:docChgLst>
    <pc:chgData name="Sci Library User" userId="b38e8abe-debd-4b7b-a571-441ea48c3b71" providerId="ADAL" clId="{E364CA21-C3EC-44D1-89F2-3473A78EF1A4}"/>
    <pc:docChg chg="undo custSel addSld delSld modSld modSection">
      <pc:chgData name="Sci Library User" userId="b38e8abe-debd-4b7b-a571-441ea48c3b71" providerId="ADAL" clId="{E364CA21-C3EC-44D1-89F2-3473A78EF1A4}" dt="2019-08-17T05:26:14.856" v="1711"/>
      <pc:docMkLst>
        <pc:docMk/>
      </pc:docMkLst>
      <pc:sldChg chg="delSp modSp">
        <pc:chgData name="Sci Library User" userId="b38e8abe-debd-4b7b-a571-441ea48c3b71" providerId="ADAL" clId="{E364CA21-C3EC-44D1-89F2-3473A78EF1A4}" dt="2019-08-17T03:37:50.738" v="15" actId="14100"/>
        <pc:sldMkLst>
          <pc:docMk/>
          <pc:sldMk cId="0" sldId="256"/>
        </pc:sldMkLst>
        <pc:spChg chg="mod">
          <ac:chgData name="Sci Library User" userId="b38e8abe-debd-4b7b-a571-441ea48c3b71" providerId="ADAL" clId="{E364CA21-C3EC-44D1-89F2-3473A78EF1A4}" dt="2019-08-17T03:37:43.445" v="9" actId="20577"/>
          <ac:spMkLst>
            <pc:docMk/>
            <pc:sldMk cId="0" sldId="256"/>
            <ac:spMk id="112" creationId="{00000000-0000-0000-0000-000000000000}"/>
          </ac:spMkLst>
        </pc:spChg>
        <pc:spChg chg="mod">
          <ac:chgData name="Sci Library User" userId="b38e8abe-debd-4b7b-a571-441ea48c3b71" providerId="ADAL" clId="{E364CA21-C3EC-44D1-89F2-3473A78EF1A4}" dt="2019-08-17T03:37:50.738" v="15" actId="14100"/>
          <ac:spMkLst>
            <pc:docMk/>
            <pc:sldMk cId="0" sldId="256"/>
            <ac:spMk id="113" creationId="{00000000-0000-0000-0000-000000000000}"/>
          </ac:spMkLst>
        </pc:spChg>
        <pc:picChg chg="del">
          <ac:chgData name="Sci Library User" userId="b38e8abe-debd-4b7b-a571-441ea48c3b71" providerId="ADAL" clId="{E364CA21-C3EC-44D1-89F2-3473A78EF1A4}" dt="2019-07-12T14:21:27.637" v="1" actId="478"/>
          <ac:picMkLst>
            <pc:docMk/>
            <pc:sldMk cId="0" sldId="256"/>
            <ac:picMk id="115" creationId="{00000000-0000-0000-0000-000000000000}"/>
          </ac:picMkLst>
        </pc:picChg>
      </pc:sldChg>
      <pc:sldChg chg="del">
        <pc:chgData name="Sci Library User" userId="b38e8abe-debd-4b7b-a571-441ea48c3b71" providerId="ADAL" clId="{E364CA21-C3EC-44D1-89F2-3473A78EF1A4}" dt="2019-07-12T14:21:23.563" v="0" actId="2696"/>
        <pc:sldMkLst>
          <pc:docMk/>
          <pc:sldMk cId="0" sldId="257"/>
        </pc:sldMkLst>
      </pc:sldChg>
      <pc:sldChg chg="addSp modSp">
        <pc:chgData name="Sci Library User" userId="b38e8abe-debd-4b7b-a571-441ea48c3b71" providerId="ADAL" clId="{E364CA21-C3EC-44D1-89F2-3473A78EF1A4}" dt="2019-08-17T03:38:42.320" v="37" actId="20577"/>
        <pc:sldMkLst>
          <pc:docMk/>
          <pc:sldMk cId="0" sldId="258"/>
        </pc:sldMkLst>
        <pc:spChg chg="add mod">
          <ac:chgData name="Sci Library User" userId="b38e8abe-debd-4b7b-a571-441ea48c3b71" providerId="ADAL" clId="{E364CA21-C3EC-44D1-89F2-3473A78EF1A4}" dt="2019-08-17T03:38:42.320" v="37" actId="20577"/>
          <ac:spMkLst>
            <pc:docMk/>
            <pc:sldMk cId="0" sldId="258"/>
            <ac:spMk id="2" creationId="{460A0EFD-7CB9-414E-BC4B-19B24E2202EE}"/>
          </ac:spMkLst>
        </pc:spChg>
        <pc:spChg chg="mod">
          <ac:chgData name="Sci Library User" userId="b38e8abe-debd-4b7b-a571-441ea48c3b71" providerId="ADAL" clId="{E364CA21-C3EC-44D1-89F2-3473A78EF1A4}" dt="2019-08-17T03:37:31.122" v="5" actId="1076"/>
          <ac:spMkLst>
            <pc:docMk/>
            <pc:sldMk cId="0" sldId="258"/>
            <ac:spMk id="122" creationId="{00000000-0000-0000-0000-000000000000}"/>
          </ac:spMkLst>
        </pc:spChg>
        <pc:picChg chg="mod">
          <ac:chgData name="Sci Library User" userId="b38e8abe-debd-4b7b-a571-441ea48c3b71" providerId="ADAL" clId="{E364CA21-C3EC-44D1-89F2-3473A78EF1A4}" dt="2019-08-17T03:37:39.205" v="8" actId="1076"/>
          <ac:picMkLst>
            <pc:docMk/>
            <pc:sldMk cId="0" sldId="258"/>
            <ac:picMk id="123" creationId="{00000000-0000-0000-0000-000000000000}"/>
          </ac:picMkLst>
        </pc:picChg>
      </pc:sldChg>
      <pc:sldChg chg="modSp modAnim">
        <pc:chgData name="Sci Library User" userId="b38e8abe-debd-4b7b-a571-441ea48c3b71" providerId="ADAL" clId="{E364CA21-C3EC-44D1-89F2-3473A78EF1A4}" dt="2019-08-17T03:44:05.076" v="155" actId="1076"/>
        <pc:sldMkLst>
          <pc:docMk/>
          <pc:sldMk cId="0" sldId="259"/>
        </pc:sldMkLst>
        <pc:spChg chg="mod">
          <ac:chgData name="Sci Library User" userId="b38e8abe-debd-4b7b-a571-441ea48c3b71" providerId="ADAL" clId="{E364CA21-C3EC-44D1-89F2-3473A78EF1A4}" dt="2019-08-17T03:44:05.076" v="155" actId="1076"/>
          <ac:spMkLst>
            <pc:docMk/>
            <pc:sldMk cId="0" sldId="259"/>
            <ac:spMk id="127" creationId="{00000000-0000-0000-0000-000000000000}"/>
          </ac:spMkLst>
        </pc:spChg>
      </pc:sldChg>
      <pc:sldChg chg="modSp modNotesTx">
        <pc:chgData name="Sci Library User" userId="b38e8abe-debd-4b7b-a571-441ea48c3b71" providerId="ADAL" clId="{E364CA21-C3EC-44D1-89F2-3473A78EF1A4}" dt="2019-08-17T03:43:41.210" v="152" actId="403"/>
        <pc:sldMkLst>
          <pc:docMk/>
          <pc:sldMk cId="0" sldId="260"/>
        </pc:sldMkLst>
        <pc:spChg chg="mod">
          <ac:chgData name="Sci Library User" userId="b38e8abe-debd-4b7b-a571-441ea48c3b71" providerId="ADAL" clId="{E364CA21-C3EC-44D1-89F2-3473A78EF1A4}" dt="2019-08-17T03:43:38.580" v="150" actId="403"/>
          <ac:spMkLst>
            <pc:docMk/>
            <pc:sldMk cId="0" sldId="260"/>
            <ac:spMk id="130" creationId="{00000000-0000-0000-0000-000000000000}"/>
          </ac:spMkLst>
        </pc:spChg>
        <pc:spChg chg="mod">
          <ac:chgData name="Sci Library User" userId="b38e8abe-debd-4b7b-a571-441ea48c3b71" providerId="ADAL" clId="{E364CA21-C3EC-44D1-89F2-3473A78EF1A4}" dt="2019-08-17T03:43:41.210" v="152" actId="403"/>
          <ac:spMkLst>
            <pc:docMk/>
            <pc:sldMk cId="0" sldId="260"/>
            <ac:spMk id="131" creationId="{00000000-0000-0000-0000-000000000000}"/>
          </ac:spMkLst>
        </pc:spChg>
      </pc:sldChg>
      <pc:sldChg chg="modSp">
        <pc:chgData name="Sci Library User" userId="b38e8abe-debd-4b7b-a571-441ea48c3b71" providerId="ADAL" clId="{E364CA21-C3EC-44D1-89F2-3473A78EF1A4}" dt="2019-08-17T03:44:27.756" v="157" actId="14100"/>
        <pc:sldMkLst>
          <pc:docMk/>
          <pc:sldMk cId="0" sldId="261"/>
        </pc:sldMkLst>
        <pc:spChg chg="mod">
          <ac:chgData name="Sci Library User" userId="b38e8abe-debd-4b7b-a571-441ea48c3b71" providerId="ADAL" clId="{E364CA21-C3EC-44D1-89F2-3473A78EF1A4}" dt="2019-08-17T03:44:27.756" v="157" actId="14100"/>
          <ac:spMkLst>
            <pc:docMk/>
            <pc:sldMk cId="0" sldId="261"/>
            <ac:spMk id="139" creationId="{00000000-0000-0000-0000-000000000000}"/>
          </ac:spMkLst>
        </pc:spChg>
      </pc:sldChg>
      <pc:sldChg chg="modSp del">
        <pc:chgData name="Sci Library User" userId="b38e8abe-debd-4b7b-a571-441ea48c3b71" providerId="ADAL" clId="{E364CA21-C3EC-44D1-89F2-3473A78EF1A4}" dt="2019-08-17T03:48:30.801" v="218" actId="2696"/>
        <pc:sldMkLst>
          <pc:docMk/>
          <pc:sldMk cId="0" sldId="262"/>
        </pc:sldMkLst>
        <pc:spChg chg="mod">
          <ac:chgData name="Sci Library User" userId="b38e8abe-debd-4b7b-a571-441ea48c3b71" providerId="ADAL" clId="{E364CA21-C3EC-44D1-89F2-3473A78EF1A4}" dt="2019-08-17T03:45:13.068" v="161" actId="13926"/>
          <ac:spMkLst>
            <pc:docMk/>
            <pc:sldMk cId="0" sldId="262"/>
            <ac:spMk id="144" creationId="{00000000-0000-0000-0000-000000000000}"/>
          </ac:spMkLst>
        </pc:spChg>
      </pc:sldChg>
      <pc:sldChg chg="modSp del">
        <pc:chgData name="Sci Library User" userId="b38e8abe-debd-4b7b-a571-441ea48c3b71" providerId="ADAL" clId="{E364CA21-C3EC-44D1-89F2-3473A78EF1A4}" dt="2019-08-17T03:48:19.096" v="217" actId="2696"/>
        <pc:sldMkLst>
          <pc:docMk/>
          <pc:sldMk cId="0" sldId="263"/>
        </pc:sldMkLst>
        <pc:spChg chg="mod">
          <ac:chgData name="Sci Library User" userId="b38e8abe-debd-4b7b-a571-441ea48c3b71" providerId="ADAL" clId="{E364CA21-C3EC-44D1-89F2-3473A78EF1A4}" dt="2019-08-17T03:45:45.025" v="177" actId="1076"/>
          <ac:spMkLst>
            <pc:docMk/>
            <pc:sldMk cId="0" sldId="263"/>
            <ac:spMk id="147" creationId="{00000000-0000-0000-0000-000000000000}"/>
          </ac:spMkLst>
        </pc:spChg>
      </pc:sldChg>
      <pc:sldChg chg="addSp modSp modAnim">
        <pc:chgData name="Sci Library User" userId="b38e8abe-debd-4b7b-a571-441ea48c3b71" providerId="ADAL" clId="{E364CA21-C3EC-44D1-89F2-3473A78EF1A4}" dt="2019-08-17T03:50:21.739" v="349" actId="1076"/>
        <pc:sldMkLst>
          <pc:docMk/>
          <pc:sldMk cId="0" sldId="264"/>
        </pc:sldMkLst>
        <pc:spChg chg="mod">
          <ac:chgData name="Sci Library User" userId="b38e8abe-debd-4b7b-a571-441ea48c3b71" providerId="ADAL" clId="{E364CA21-C3EC-44D1-89F2-3473A78EF1A4}" dt="2019-08-17T03:50:21.739" v="349" actId="1076"/>
          <ac:spMkLst>
            <pc:docMk/>
            <pc:sldMk cId="0" sldId="264"/>
            <ac:spMk id="150"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1"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2"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3"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4"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5"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6"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7"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8"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59"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1"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3"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4"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5"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6"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7"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8"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69"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70"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71" creationId="{00000000-0000-0000-0000-000000000000}"/>
          </ac:spMkLst>
        </pc:spChg>
        <pc:spChg chg="mod">
          <ac:chgData name="Sci Library User" userId="b38e8abe-debd-4b7b-a571-441ea48c3b71" providerId="ADAL" clId="{E364CA21-C3EC-44D1-89F2-3473A78EF1A4}" dt="2019-08-17T03:47:17.537" v="194" actId="164"/>
          <ac:spMkLst>
            <pc:docMk/>
            <pc:sldMk cId="0" sldId="264"/>
            <ac:spMk id="172" creationId="{00000000-0000-0000-0000-000000000000}"/>
          </ac:spMkLst>
        </pc:spChg>
        <pc:grpChg chg="add mod">
          <ac:chgData name="Sci Library User" userId="b38e8abe-debd-4b7b-a571-441ea48c3b71" providerId="ADAL" clId="{E364CA21-C3EC-44D1-89F2-3473A78EF1A4}" dt="2019-08-17T03:47:17.537" v="194" actId="164"/>
          <ac:grpSpMkLst>
            <pc:docMk/>
            <pc:sldMk cId="0" sldId="264"/>
            <ac:grpSpMk id="7" creationId="{B8D14207-B6D0-4511-8917-D9DACD61E22F}"/>
          </ac:grpSpMkLst>
        </pc:grpChg>
        <pc:cxnChg chg="mod">
          <ac:chgData name="Sci Library User" userId="b38e8abe-debd-4b7b-a571-441ea48c3b71" providerId="ADAL" clId="{E364CA21-C3EC-44D1-89F2-3473A78EF1A4}" dt="2019-08-17T03:47:17.537" v="194" actId="164"/>
          <ac:cxnSpMkLst>
            <pc:docMk/>
            <pc:sldMk cId="0" sldId="264"/>
            <ac:cxnSpMk id="160" creationId="{00000000-0000-0000-0000-000000000000}"/>
          </ac:cxnSpMkLst>
        </pc:cxnChg>
        <pc:cxnChg chg="mod">
          <ac:chgData name="Sci Library User" userId="b38e8abe-debd-4b7b-a571-441ea48c3b71" providerId="ADAL" clId="{E364CA21-C3EC-44D1-89F2-3473A78EF1A4}" dt="2019-08-17T03:47:17.537" v="194" actId="164"/>
          <ac:cxnSpMkLst>
            <pc:docMk/>
            <pc:sldMk cId="0" sldId="264"/>
            <ac:cxnSpMk id="162" creationId="{00000000-0000-0000-0000-000000000000}"/>
          </ac:cxnSpMkLst>
        </pc:cxnChg>
      </pc:sldChg>
      <pc:sldChg chg="addSp modSp modAnim modNotesTx">
        <pc:chgData name="Sci Library User" userId="b38e8abe-debd-4b7b-a571-441ea48c3b71" providerId="ADAL" clId="{E364CA21-C3EC-44D1-89F2-3473A78EF1A4}" dt="2019-08-17T03:54:19" v="454" actId="13926"/>
        <pc:sldMkLst>
          <pc:docMk/>
          <pc:sldMk cId="0" sldId="265"/>
        </pc:sldMkLst>
        <pc:spChg chg="mod">
          <ac:chgData name="Sci Library User" userId="b38e8abe-debd-4b7b-a571-441ea48c3b71" providerId="ADAL" clId="{E364CA21-C3EC-44D1-89F2-3473A78EF1A4}" dt="2019-08-17T03:52:24.032" v="398" actId="1076"/>
          <ac:spMkLst>
            <pc:docMk/>
            <pc:sldMk cId="0" sldId="265"/>
            <ac:spMk id="179"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2"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3"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4" creationId="{00000000-0000-0000-0000-000000000000}"/>
          </ac:spMkLst>
        </pc:spChg>
        <pc:spChg chg="mod">
          <ac:chgData name="Sci Library User" userId="b38e8abe-debd-4b7b-a571-441ea48c3b71" providerId="ADAL" clId="{E364CA21-C3EC-44D1-89F2-3473A78EF1A4}" dt="2019-08-17T03:54:19" v="454" actId="13926"/>
          <ac:spMkLst>
            <pc:docMk/>
            <pc:sldMk cId="0" sldId="265"/>
            <ac:spMk id="185"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6"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7"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8"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89"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90"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91" creationId="{00000000-0000-0000-0000-000000000000}"/>
          </ac:spMkLst>
        </pc:spChg>
        <pc:spChg chg="mod ord">
          <ac:chgData name="Sci Library User" userId="b38e8abe-debd-4b7b-a571-441ea48c3b71" providerId="ADAL" clId="{E364CA21-C3EC-44D1-89F2-3473A78EF1A4}" dt="2019-08-17T03:54:10.448" v="453" actId="14100"/>
          <ac:spMkLst>
            <pc:docMk/>
            <pc:sldMk cId="0" sldId="265"/>
            <ac:spMk id="193" creationId="{00000000-0000-0000-0000-000000000000}"/>
          </ac:spMkLst>
        </pc:spChg>
        <pc:spChg chg="mod">
          <ac:chgData name="Sci Library User" userId="b38e8abe-debd-4b7b-a571-441ea48c3b71" providerId="ADAL" clId="{E364CA21-C3EC-44D1-89F2-3473A78EF1A4}" dt="2019-08-17T03:51:38.421" v="367" actId="164"/>
          <ac:spMkLst>
            <pc:docMk/>
            <pc:sldMk cId="0" sldId="265"/>
            <ac:spMk id="194" creationId="{00000000-0000-0000-0000-000000000000}"/>
          </ac:spMkLst>
        </pc:spChg>
        <pc:grpChg chg="add mod">
          <ac:chgData name="Sci Library User" userId="b38e8abe-debd-4b7b-a571-441ea48c3b71" providerId="ADAL" clId="{E364CA21-C3EC-44D1-89F2-3473A78EF1A4}" dt="2019-08-17T03:53:08.793" v="405" actId="20577"/>
          <ac:grpSpMkLst>
            <pc:docMk/>
            <pc:sldMk cId="0" sldId="265"/>
            <ac:grpSpMk id="2" creationId="{4BBEF142-6718-4615-A573-9B1F52EC66C6}"/>
          </ac:grpSpMkLst>
        </pc:grpChg>
        <pc:grpChg chg="mod">
          <ac:chgData name="Sci Library User" userId="b38e8abe-debd-4b7b-a571-441ea48c3b71" providerId="ADAL" clId="{E364CA21-C3EC-44D1-89F2-3473A78EF1A4}" dt="2019-08-17T03:51:38.421" v="367" actId="164"/>
          <ac:grpSpMkLst>
            <pc:docMk/>
            <pc:sldMk cId="0" sldId="265"/>
            <ac:grpSpMk id="181" creationId="{00000000-0000-0000-0000-000000000000}"/>
          </ac:grpSpMkLst>
        </pc:grpChg>
      </pc:sldChg>
      <pc:sldChg chg="addSp modSp modAnim">
        <pc:chgData name="Sci Library User" userId="b38e8abe-debd-4b7b-a571-441ea48c3b71" providerId="ADAL" clId="{E364CA21-C3EC-44D1-89F2-3473A78EF1A4}" dt="2019-08-17T03:58:34.410" v="498" actId="6549"/>
        <pc:sldMkLst>
          <pc:docMk/>
          <pc:sldMk cId="0" sldId="266"/>
        </pc:sldMkLst>
        <pc:spChg chg="add mod">
          <ac:chgData name="Sci Library User" userId="b38e8abe-debd-4b7b-a571-441ea48c3b71" providerId="ADAL" clId="{E364CA21-C3EC-44D1-89F2-3473A78EF1A4}" dt="2019-08-17T03:58:34.410" v="498" actId="6549"/>
          <ac:spMkLst>
            <pc:docMk/>
            <pc:sldMk cId="0" sldId="266"/>
            <ac:spMk id="3" creationId="{5B000675-C2D5-4EAA-AB05-623CC50A4D2F}"/>
          </ac:spMkLst>
        </pc:spChg>
        <pc:spChg chg="mod">
          <ac:chgData name="Sci Library User" userId="b38e8abe-debd-4b7b-a571-441ea48c3b71" providerId="ADAL" clId="{E364CA21-C3EC-44D1-89F2-3473A78EF1A4}" dt="2019-08-17T03:55:55.129" v="455" actId="164"/>
          <ac:spMkLst>
            <pc:docMk/>
            <pc:sldMk cId="0" sldId="266"/>
            <ac:spMk id="19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1"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2"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0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4"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5"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1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1"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2"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3"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4"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5"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2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1"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2"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3"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4"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5"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3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1"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2"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3"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4"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5"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4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1"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2"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3"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4"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5"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6"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7"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8"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59"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60" creationId="{00000000-0000-0000-0000-000000000000}"/>
          </ac:spMkLst>
        </pc:spChg>
        <pc:spChg chg="mod">
          <ac:chgData name="Sci Library User" userId="b38e8abe-debd-4b7b-a571-441ea48c3b71" providerId="ADAL" clId="{E364CA21-C3EC-44D1-89F2-3473A78EF1A4}" dt="2019-08-17T03:55:55.129" v="455" actId="164"/>
          <ac:spMkLst>
            <pc:docMk/>
            <pc:sldMk cId="0" sldId="266"/>
            <ac:spMk id="261" creationId="{00000000-0000-0000-0000-000000000000}"/>
          </ac:spMkLst>
        </pc:spChg>
        <pc:spChg chg="mod">
          <ac:chgData name="Sci Library User" userId="b38e8abe-debd-4b7b-a571-441ea48c3b71" providerId="ADAL" clId="{E364CA21-C3EC-44D1-89F2-3473A78EF1A4}" dt="2019-08-17T03:57:29.876" v="476" actId="13926"/>
          <ac:spMkLst>
            <pc:docMk/>
            <pc:sldMk cId="0" sldId="266"/>
            <ac:spMk id="273" creationId="{00000000-0000-0000-0000-000000000000}"/>
          </ac:spMkLst>
        </pc:spChg>
        <pc:spChg chg="mod">
          <ac:chgData name="Sci Library User" userId="b38e8abe-debd-4b7b-a571-441ea48c3b71" providerId="ADAL" clId="{E364CA21-C3EC-44D1-89F2-3473A78EF1A4}" dt="2019-08-17T03:57:10.356" v="474" actId="13926"/>
          <ac:spMkLst>
            <pc:docMk/>
            <pc:sldMk cId="0" sldId="266"/>
            <ac:spMk id="275" creationId="{00000000-0000-0000-0000-000000000000}"/>
          </ac:spMkLst>
        </pc:spChg>
        <pc:spChg chg="mod">
          <ac:chgData name="Sci Library User" userId="b38e8abe-debd-4b7b-a571-441ea48c3b71" providerId="ADAL" clId="{E364CA21-C3EC-44D1-89F2-3473A78EF1A4}" dt="2019-08-17T03:57:13.039" v="475" actId="13926"/>
          <ac:spMkLst>
            <pc:docMk/>
            <pc:sldMk cId="0" sldId="266"/>
            <ac:spMk id="277" creationId="{00000000-0000-0000-0000-000000000000}"/>
          </ac:spMkLst>
        </pc:spChg>
        <pc:spChg chg="mod">
          <ac:chgData name="Sci Library User" userId="b38e8abe-debd-4b7b-a571-441ea48c3b71" providerId="ADAL" clId="{E364CA21-C3EC-44D1-89F2-3473A78EF1A4}" dt="2019-08-17T03:56:00.553" v="457" actId="1076"/>
          <ac:spMkLst>
            <pc:docMk/>
            <pc:sldMk cId="0" sldId="266"/>
            <ac:spMk id="285" creationId="{00000000-0000-0000-0000-000000000000}"/>
          </ac:spMkLst>
        </pc:spChg>
        <pc:spChg chg="mod">
          <ac:chgData name="Sci Library User" userId="b38e8abe-debd-4b7b-a571-441ea48c3b71" providerId="ADAL" clId="{E364CA21-C3EC-44D1-89F2-3473A78EF1A4}" dt="2019-08-17T03:56:13.923" v="461" actId="1076"/>
          <ac:spMkLst>
            <pc:docMk/>
            <pc:sldMk cId="0" sldId="266"/>
            <ac:spMk id="286" creationId="{00000000-0000-0000-0000-000000000000}"/>
          </ac:spMkLst>
        </pc:spChg>
        <pc:grpChg chg="add mod">
          <ac:chgData name="Sci Library User" userId="b38e8abe-debd-4b7b-a571-441ea48c3b71" providerId="ADAL" clId="{E364CA21-C3EC-44D1-89F2-3473A78EF1A4}" dt="2019-08-17T03:56:05.662" v="458" actId="1076"/>
          <ac:grpSpMkLst>
            <pc:docMk/>
            <pc:sldMk cId="0" sldId="266"/>
            <ac:grpSpMk id="2" creationId="{9A52AD11-8DFB-42F5-9392-E31016AC378F}"/>
          </ac:grpSpMkLst>
        </pc:grpChg>
        <pc:grpChg chg="mod">
          <ac:chgData name="Sci Library User" userId="b38e8abe-debd-4b7b-a571-441ea48c3b71" providerId="ADAL" clId="{E364CA21-C3EC-44D1-89F2-3473A78EF1A4}" dt="2019-08-17T03:55:55.129" v="455" actId="164"/>
          <ac:grpSpMkLst>
            <pc:docMk/>
            <pc:sldMk cId="0" sldId="266"/>
            <ac:grpSpMk id="205" creationId="{00000000-0000-0000-0000-000000000000}"/>
          </ac:grpSpMkLst>
        </pc:grpChg>
        <pc:grpChg chg="mod">
          <ac:chgData name="Sci Library User" userId="b38e8abe-debd-4b7b-a571-441ea48c3b71" providerId="ADAL" clId="{E364CA21-C3EC-44D1-89F2-3473A78EF1A4}" dt="2019-08-17T03:55:55.129" v="455" actId="164"/>
          <ac:grpSpMkLst>
            <pc:docMk/>
            <pc:sldMk cId="0" sldId="266"/>
            <ac:grpSpMk id="213" creationId="{00000000-0000-0000-0000-000000000000}"/>
          </ac:grpSpMkLst>
        </pc:grpChg>
        <pc:grpChg chg="mod">
          <ac:chgData name="Sci Library User" userId="b38e8abe-debd-4b7b-a571-441ea48c3b71" providerId="ADAL" clId="{E364CA21-C3EC-44D1-89F2-3473A78EF1A4}" dt="2019-08-17T03:55:55.129" v="455" actId="164"/>
          <ac:grpSpMkLst>
            <pc:docMk/>
            <pc:sldMk cId="0" sldId="266"/>
            <ac:grpSpMk id="284" creationId="{00000000-0000-0000-0000-000000000000}"/>
          </ac:grpSpMkLst>
        </pc:grpChg>
      </pc:sldChg>
      <pc:sldChg chg="modSp del">
        <pc:chgData name="Sci Library User" userId="b38e8abe-debd-4b7b-a571-441ea48c3b71" providerId="ADAL" clId="{E364CA21-C3EC-44D1-89F2-3473A78EF1A4}" dt="2019-08-17T03:59:26.913" v="501" actId="2696"/>
        <pc:sldMkLst>
          <pc:docMk/>
          <pc:sldMk cId="0" sldId="267"/>
        </pc:sldMkLst>
        <pc:spChg chg="mod">
          <ac:chgData name="Sci Library User" userId="b38e8abe-debd-4b7b-a571-441ea48c3b71" providerId="ADAL" clId="{E364CA21-C3EC-44D1-89F2-3473A78EF1A4}" dt="2019-08-17T03:58:51.974" v="500" actId="6549"/>
          <ac:spMkLst>
            <pc:docMk/>
            <pc:sldMk cId="0" sldId="267"/>
            <ac:spMk id="289" creationId="{00000000-0000-0000-0000-000000000000}"/>
          </ac:spMkLst>
        </pc:spChg>
      </pc:sldChg>
      <pc:sldChg chg="modSp">
        <pc:chgData name="Sci Library User" userId="b38e8abe-debd-4b7b-a571-441ea48c3b71" providerId="ADAL" clId="{E364CA21-C3EC-44D1-89F2-3473A78EF1A4}" dt="2019-08-17T03:59:55.546" v="505" actId="1076"/>
        <pc:sldMkLst>
          <pc:docMk/>
          <pc:sldMk cId="0" sldId="268"/>
        </pc:sldMkLst>
        <pc:spChg chg="mod">
          <ac:chgData name="Sci Library User" userId="b38e8abe-debd-4b7b-a571-441ea48c3b71" providerId="ADAL" clId="{E364CA21-C3EC-44D1-89F2-3473A78EF1A4}" dt="2019-08-17T03:59:55.546" v="505" actId="1076"/>
          <ac:spMkLst>
            <pc:docMk/>
            <pc:sldMk cId="0" sldId="268"/>
            <ac:spMk id="291" creationId="{00000000-0000-0000-0000-000000000000}"/>
          </ac:spMkLst>
        </pc:spChg>
      </pc:sldChg>
      <pc:sldChg chg="del">
        <pc:chgData name="Sci Library User" userId="b38e8abe-debd-4b7b-a571-441ea48c3b71" providerId="ADAL" clId="{E364CA21-C3EC-44D1-89F2-3473A78EF1A4}" dt="2019-08-17T04:00:49.280" v="506" actId="2696"/>
        <pc:sldMkLst>
          <pc:docMk/>
          <pc:sldMk cId="0" sldId="269"/>
        </pc:sldMkLst>
      </pc:sldChg>
      <pc:sldChg chg="modSp">
        <pc:chgData name="Sci Library User" userId="b38e8abe-debd-4b7b-a571-441ea48c3b71" providerId="ADAL" clId="{E364CA21-C3EC-44D1-89F2-3473A78EF1A4}" dt="2019-08-17T04:01:17.193" v="523" actId="1076"/>
        <pc:sldMkLst>
          <pc:docMk/>
          <pc:sldMk cId="0" sldId="270"/>
        </pc:sldMkLst>
        <pc:spChg chg="mod">
          <ac:chgData name="Sci Library User" userId="b38e8abe-debd-4b7b-a571-441ea48c3b71" providerId="ADAL" clId="{E364CA21-C3EC-44D1-89F2-3473A78EF1A4}" dt="2019-08-17T04:01:17.193" v="523" actId="1076"/>
          <ac:spMkLst>
            <pc:docMk/>
            <pc:sldMk cId="0" sldId="270"/>
            <ac:spMk id="296" creationId="{00000000-0000-0000-0000-000000000000}"/>
          </ac:spMkLst>
        </pc:spChg>
      </pc:sldChg>
      <pc:sldChg chg="delSp modSp delAnim">
        <pc:chgData name="Sci Library User" userId="b38e8abe-debd-4b7b-a571-441ea48c3b71" providerId="ADAL" clId="{E364CA21-C3EC-44D1-89F2-3473A78EF1A4}" dt="2019-08-17T04:05:37.475" v="579" actId="948"/>
        <pc:sldMkLst>
          <pc:docMk/>
          <pc:sldMk cId="0" sldId="271"/>
        </pc:sldMkLst>
        <pc:spChg chg="mod">
          <ac:chgData name="Sci Library User" userId="b38e8abe-debd-4b7b-a571-441ea48c3b71" providerId="ADAL" clId="{E364CA21-C3EC-44D1-89F2-3473A78EF1A4}" dt="2019-08-17T04:05:37.475" v="579" actId="948"/>
          <ac:spMkLst>
            <pc:docMk/>
            <pc:sldMk cId="0" sldId="271"/>
            <ac:spMk id="300" creationId="{00000000-0000-0000-0000-000000000000}"/>
          </ac:spMkLst>
        </pc:spChg>
        <pc:spChg chg="del mod">
          <ac:chgData name="Sci Library User" userId="b38e8abe-debd-4b7b-a571-441ea48c3b71" providerId="ADAL" clId="{E364CA21-C3EC-44D1-89F2-3473A78EF1A4}" dt="2019-08-17T04:03:11.472" v="538" actId="478"/>
          <ac:spMkLst>
            <pc:docMk/>
            <pc:sldMk cId="0" sldId="271"/>
            <ac:spMk id="303" creationId="{00000000-0000-0000-0000-000000000000}"/>
          </ac:spMkLst>
        </pc:spChg>
        <pc:picChg chg="del">
          <ac:chgData name="Sci Library User" userId="b38e8abe-debd-4b7b-a571-441ea48c3b71" providerId="ADAL" clId="{E364CA21-C3EC-44D1-89F2-3473A78EF1A4}" dt="2019-07-12T14:22:01.310" v="2" actId="478"/>
          <ac:picMkLst>
            <pc:docMk/>
            <pc:sldMk cId="0" sldId="271"/>
            <ac:picMk id="304" creationId="{00000000-0000-0000-0000-000000000000}"/>
          </ac:picMkLst>
        </pc:picChg>
      </pc:sldChg>
      <pc:sldChg chg="modSp">
        <pc:chgData name="Sci Library User" userId="b38e8abe-debd-4b7b-a571-441ea48c3b71" providerId="ADAL" clId="{E364CA21-C3EC-44D1-89F2-3473A78EF1A4}" dt="2019-08-17T04:38:29.550" v="592" actId="1076"/>
        <pc:sldMkLst>
          <pc:docMk/>
          <pc:sldMk cId="0" sldId="272"/>
        </pc:sldMkLst>
        <pc:spChg chg="mod">
          <ac:chgData name="Sci Library User" userId="b38e8abe-debd-4b7b-a571-441ea48c3b71" providerId="ADAL" clId="{E364CA21-C3EC-44D1-89F2-3473A78EF1A4}" dt="2019-08-17T04:38:29.550" v="592" actId="1076"/>
          <ac:spMkLst>
            <pc:docMk/>
            <pc:sldMk cId="0" sldId="272"/>
            <ac:spMk id="306" creationId="{00000000-0000-0000-0000-000000000000}"/>
          </ac:spMkLst>
        </pc:spChg>
        <pc:spChg chg="mod">
          <ac:chgData name="Sci Library User" userId="b38e8abe-debd-4b7b-a571-441ea48c3b71" providerId="ADAL" clId="{E364CA21-C3EC-44D1-89F2-3473A78EF1A4}" dt="2019-08-17T04:38:09.006" v="583" actId="1076"/>
          <ac:spMkLst>
            <pc:docMk/>
            <pc:sldMk cId="0" sldId="272"/>
            <ac:spMk id="309" creationId="{00000000-0000-0000-0000-000000000000}"/>
          </ac:spMkLst>
        </pc:spChg>
      </pc:sldChg>
      <pc:sldChg chg="modSp modAnim">
        <pc:chgData name="Sci Library User" userId="b38e8abe-debd-4b7b-a571-441ea48c3b71" providerId="ADAL" clId="{E364CA21-C3EC-44D1-89F2-3473A78EF1A4}" dt="2019-08-17T04:40:33.431" v="605" actId="403"/>
        <pc:sldMkLst>
          <pc:docMk/>
          <pc:sldMk cId="0" sldId="273"/>
        </pc:sldMkLst>
        <pc:spChg chg="mod">
          <ac:chgData name="Sci Library User" userId="b38e8abe-debd-4b7b-a571-441ea48c3b71" providerId="ADAL" clId="{E364CA21-C3EC-44D1-89F2-3473A78EF1A4}" dt="2019-08-17T04:40:33.431" v="605" actId="403"/>
          <ac:spMkLst>
            <pc:docMk/>
            <pc:sldMk cId="0" sldId="273"/>
            <ac:spMk id="314" creationId="{00000000-0000-0000-0000-000000000000}"/>
          </ac:spMkLst>
        </pc:spChg>
      </pc:sldChg>
      <pc:sldChg chg="modSp modAnim">
        <pc:chgData name="Sci Library User" userId="b38e8abe-debd-4b7b-a571-441ea48c3b71" providerId="ADAL" clId="{E364CA21-C3EC-44D1-89F2-3473A78EF1A4}" dt="2019-08-17T04:41:10.585" v="621" actId="20577"/>
        <pc:sldMkLst>
          <pc:docMk/>
          <pc:sldMk cId="0" sldId="274"/>
        </pc:sldMkLst>
        <pc:spChg chg="mod">
          <ac:chgData name="Sci Library User" userId="b38e8abe-debd-4b7b-a571-441ea48c3b71" providerId="ADAL" clId="{E364CA21-C3EC-44D1-89F2-3473A78EF1A4}" dt="2019-08-17T04:41:10.585" v="621" actId="20577"/>
          <ac:spMkLst>
            <pc:docMk/>
            <pc:sldMk cId="0" sldId="274"/>
            <ac:spMk id="318" creationId="{00000000-0000-0000-0000-000000000000}"/>
          </ac:spMkLst>
        </pc:spChg>
      </pc:sldChg>
      <pc:sldChg chg="modSp modNotesTx">
        <pc:chgData name="Sci Library User" userId="b38e8abe-debd-4b7b-a571-441ea48c3b71" providerId="ADAL" clId="{E364CA21-C3EC-44D1-89F2-3473A78EF1A4}" dt="2019-08-17T04:44:22.658" v="689" actId="13926"/>
        <pc:sldMkLst>
          <pc:docMk/>
          <pc:sldMk cId="0" sldId="275"/>
        </pc:sldMkLst>
        <pc:spChg chg="mod">
          <ac:chgData name="Sci Library User" userId="b38e8abe-debd-4b7b-a571-441ea48c3b71" providerId="ADAL" clId="{E364CA21-C3EC-44D1-89F2-3473A78EF1A4}" dt="2019-08-17T04:41:30.456" v="626" actId="403"/>
          <ac:spMkLst>
            <pc:docMk/>
            <pc:sldMk cId="0" sldId="275"/>
            <ac:spMk id="320" creationId="{00000000-0000-0000-0000-000000000000}"/>
          </ac:spMkLst>
        </pc:spChg>
        <pc:spChg chg="mod">
          <ac:chgData name="Sci Library User" userId="b38e8abe-debd-4b7b-a571-441ea48c3b71" providerId="ADAL" clId="{E364CA21-C3EC-44D1-89F2-3473A78EF1A4}" dt="2019-08-17T04:44:22.658" v="689" actId="13926"/>
          <ac:spMkLst>
            <pc:docMk/>
            <pc:sldMk cId="0" sldId="275"/>
            <ac:spMk id="322" creationId="{00000000-0000-0000-0000-000000000000}"/>
          </ac:spMkLst>
        </pc:spChg>
      </pc:sldChg>
      <pc:sldChg chg="modSp">
        <pc:chgData name="Sci Library User" userId="b38e8abe-debd-4b7b-a571-441ea48c3b71" providerId="ADAL" clId="{E364CA21-C3EC-44D1-89F2-3473A78EF1A4}" dt="2019-08-17T04:50:27.240" v="872" actId="27636"/>
        <pc:sldMkLst>
          <pc:docMk/>
          <pc:sldMk cId="0" sldId="276"/>
        </pc:sldMkLst>
        <pc:spChg chg="mod">
          <ac:chgData name="Sci Library User" userId="b38e8abe-debd-4b7b-a571-441ea48c3b71" providerId="ADAL" clId="{E364CA21-C3EC-44D1-89F2-3473A78EF1A4}" dt="2019-08-17T04:49:25.126" v="820" actId="1076"/>
          <ac:spMkLst>
            <pc:docMk/>
            <pc:sldMk cId="0" sldId="276"/>
            <ac:spMk id="326" creationId="{00000000-0000-0000-0000-000000000000}"/>
          </ac:spMkLst>
        </pc:spChg>
        <pc:spChg chg="mod">
          <ac:chgData name="Sci Library User" userId="b38e8abe-debd-4b7b-a571-441ea48c3b71" providerId="ADAL" clId="{E364CA21-C3EC-44D1-89F2-3473A78EF1A4}" dt="2019-08-17T04:50:27.240" v="872" actId="27636"/>
          <ac:spMkLst>
            <pc:docMk/>
            <pc:sldMk cId="0" sldId="276"/>
            <ac:spMk id="328" creationId="{00000000-0000-0000-0000-000000000000}"/>
          </ac:spMkLst>
        </pc:spChg>
      </pc:sldChg>
      <pc:sldChg chg="addSp modSp">
        <pc:chgData name="Sci Library User" userId="b38e8abe-debd-4b7b-a571-441ea48c3b71" providerId="ADAL" clId="{E364CA21-C3EC-44D1-89F2-3473A78EF1A4}" dt="2019-08-17T04:46:13.775" v="714" actId="14100"/>
        <pc:sldMkLst>
          <pc:docMk/>
          <pc:sldMk cId="0" sldId="277"/>
        </pc:sldMkLst>
        <pc:spChg chg="add mod">
          <ac:chgData name="Sci Library User" userId="b38e8abe-debd-4b7b-a571-441ea48c3b71" providerId="ADAL" clId="{E364CA21-C3EC-44D1-89F2-3473A78EF1A4}" dt="2019-08-17T04:46:13.775" v="714" actId="14100"/>
          <ac:spMkLst>
            <pc:docMk/>
            <pc:sldMk cId="0" sldId="277"/>
            <ac:spMk id="2" creationId="{3E0CFA83-AF15-42D7-B4AF-38FDE1BF6569}"/>
          </ac:spMkLst>
        </pc:spChg>
        <pc:spChg chg="mod">
          <ac:chgData name="Sci Library User" userId="b38e8abe-debd-4b7b-a571-441ea48c3b71" providerId="ADAL" clId="{E364CA21-C3EC-44D1-89F2-3473A78EF1A4}" dt="2019-08-17T04:45:08.449" v="694" actId="14100"/>
          <ac:spMkLst>
            <pc:docMk/>
            <pc:sldMk cId="0" sldId="277"/>
            <ac:spMk id="330" creationId="{00000000-0000-0000-0000-000000000000}"/>
          </ac:spMkLst>
        </pc:spChg>
        <pc:spChg chg="mod">
          <ac:chgData name="Sci Library User" userId="b38e8abe-debd-4b7b-a571-441ea48c3b71" providerId="ADAL" clId="{E364CA21-C3EC-44D1-89F2-3473A78EF1A4}" dt="2019-08-17T04:45:42.569" v="698" actId="113"/>
          <ac:spMkLst>
            <pc:docMk/>
            <pc:sldMk cId="0" sldId="277"/>
            <ac:spMk id="335" creationId="{00000000-0000-0000-0000-000000000000}"/>
          </ac:spMkLst>
        </pc:spChg>
        <pc:grpChg chg="mod">
          <ac:chgData name="Sci Library User" userId="b38e8abe-debd-4b7b-a571-441ea48c3b71" providerId="ADAL" clId="{E364CA21-C3EC-44D1-89F2-3473A78EF1A4}" dt="2019-08-17T04:45:14.071" v="696" actId="14100"/>
          <ac:grpSpMkLst>
            <pc:docMk/>
            <pc:sldMk cId="0" sldId="277"/>
            <ac:grpSpMk id="334" creationId="{00000000-0000-0000-0000-000000000000}"/>
          </ac:grpSpMkLst>
        </pc:grpChg>
      </pc:sldChg>
      <pc:sldChg chg="modSp modAnim">
        <pc:chgData name="Sci Library User" userId="b38e8abe-debd-4b7b-a571-441ea48c3b71" providerId="ADAL" clId="{E364CA21-C3EC-44D1-89F2-3473A78EF1A4}" dt="2019-08-17T04:51:56.861" v="887" actId="1076"/>
        <pc:sldMkLst>
          <pc:docMk/>
          <pc:sldMk cId="0" sldId="278"/>
        </pc:sldMkLst>
        <pc:spChg chg="mod">
          <ac:chgData name="Sci Library User" userId="b38e8abe-debd-4b7b-a571-441ea48c3b71" providerId="ADAL" clId="{E364CA21-C3EC-44D1-89F2-3473A78EF1A4}" dt="2019-08-17T04:51:50.693" v="885" actId="1076"/>
          <ac:spMkLst>
            <pc:docMk/>
            <pc:sldMk cId="0" sldId="278"/>
            <ac:spMk id="337" creationId="{00000000-0000-0000-0000-000000000000}"/>
          </ac:spMkLst>
        </pc:spChg>
        <pc:spChg chg="mod">
          <ac:chgData name="Sci Library User" userId="b38e8abe-debd-4b7b-a571-441ea48c3b71" providerId="ADAL" clId="{E364CA21-C3EC-44D1-89F2-3473A78EF1A4}" dt="2019-08-17T04:51:53.442" v="886" actId="1076"/>
          <ac:spMkLst>
            <pc:docMk/>
            <pc:sldMk cId="0" sldId="278"/>
            <ac:spMk id="339" creationId="{00000000-0000-0000-0000-000000000000}"/>
          </ac:spMkLst>
        </pc:spChg>
        <pc:graphicFrameChg chg="mod modGraphic">
          <ac:chgData name="Sci Library User" userId="b38e8abe-debd-4b7b-a571-441ea48c3b71" providerId="ADAL" clId="{E364CA21-C3EC-44D1-89F2-3473A78EF1A4}" dt="2019-08-17T04:51:56.861" v="887" actId="1076"/>
          <ac:graphicFrameMkLst>
            <pc:docMk/>
            <pc:sldMk cId="0" sldId="278"/>
            <ac:graphicFrameMk id="340" creationId="{00000000-0000-0000-0000-000000000000}"/>
          </ac:graphicFrameMkLst>
        </pc:graphicFrameChg>
      </pc:sldChg>
      <pc:sldChg chg="addSp modSp">
        <pc:chgData name="Sci Library User" userId="b38e8abe-debd-4b7b-a571-441ea48c3b71" providerId="ADAL" clId="{E364CA21-C3EC-44D1-89F2-3473A78EF1A4}" dt="2019-08-17T04:53:16.423" v="910" actId="1076"/>
        <pc:sldMkLst>
          <pc:docMk/>
          <pc:sldMk cId="0" sldId="279"/>
        </pc:sldMkLst>
        <pc:spChg chg="add mod">
          <ac:chgData name="Sci Library User" userId="b38e8abe-debd-4b7b-a571-441ea48c3b71" providerId="ADAL" clId="{E364CA21-C3EC-44D1-89F2-3473A78EF1A4}" dt="2019-08-17T04:53:13.637" v="909" actId="13822"/>
          <ac:spMkLst>
            <pc:docMk/>
            <pc:sldMk cId="0" sldId="279"/>
            <ac:spMk id="2" creationId="{2E97063A-C7A1-4487-8D2E-9EEFA5927EDB}"/>
          </ac:spMkLst>
        </pc:spChg>
        <pc:spChg chg="mod">
          <ac:chgData name="Sci Library User" userId="b38e8abe-debd-4b7b-a571-441ea48c3b71" providerId="ADAL" clId="{E364CA21-C3EC-44D1-89F2-3473A78EF1A4}" dt="2019-08-17T04:53:16.423" v="910" actId="1076"/>
          <ac:spMkLst>
            <pc:docMk/>
            <pc:sldMk cId="0" sldId="279"/>
            <ac:spMk id="342" creationId="{00000000-0000-0000-0000-000000000000}"/>
          </ac:spMkLst>
        </pc:spChg>
        <pc:graphicFrameChg chg="mod modGraphic">
          <ac:chgData name="Sci Library User" userId="b38e8abe-debd-4b7b-a571-441ea48c3b71" providerId="ADAL" clId="{E364CA21-C3EC-44D1-89F2-3473A78EF1A4}" dt="2019-08-17T04:52:25.227" v="900" actId="1076"/>
          <ac:graphicFrameMkLst>
            <pc:docMk/>
            <pc:sldMk cId="0" sldId="279"/>
            <ac:graphicFrameMk id="344" creationId="{00000000-0000-0000-0000-000000000000}"/>
          </ac:graphicFrameMkLst>
        </pc:graphicFrameChg>
      </pc:sldChg>
      <pc:sldChg chg="addSp modSp modAnim">
        <pc:chgData name="Sci Library User" userId="b38e8abe-debd-4b7b-a571-441ea48c3b71" providerId="ADAL" clId="{E364CA21-C3EC-44D1-89F2-3473A78EF1A4}" dt="2019-08-17T04:54:27.214" v="922" actId="1076"/>
        <pc:sldMkLst>
          <pc:docMk/>
          <pc:sldMk cId="0" sldId="280"/>
        </pc:sldMkLst>
        <pc:spChg chg="add mod">
          <ac:chgData name="Sci Library User" userId="b38e8abe-debd-4b7b-a571-441ea48c3b71" providerId="ADAL" clId="{E364CA21-C3EC-44D1-89F2-3473A78EF1A4}" dt="2019-08-17T04:54:27.214" v="922" actId="1076"/>
          <ac:spMkLst>
            <pc:docMk/>
            <pc:sldMk cId="0" sldId="280"/>
            <ac:spMk id="3" creationId="{62C1D7BF-01C9-4CF2-B5F9-67409759B783}"/>
          </ac:spMkLst>
        </pc:spChg>
        <pc:spChg chg="mod">
          <ac:chgData name="Sci Library User" userId="b38e8abe-debd-4b7b-a571-441ea48c3b71" providerId="ADAL" clId="{E364CA21-C3EC-44D1-89F2-3473A78EF1A4}" dt="2019-08-17T04:53:36.094" v="912" actId="164"/>
          <ac:spMkLst>
            <pc:docMk/>
            <pc:sldMk cId="0" sldId="280"/>
            <ac:spMk id="348" creationId="{00000000-0000-0000-0000-000000000000}"/>
          </ac:spMkLst>
        </pc:spChg>
        <pc:spChg chg="mod">
          <ac:chgData name="Sci Library User" userId="b38e8abe-debd-4b7b-a571-441ea48c3b71" providerId="ADAL" clId="{E364CA21-C3EC-44D1-89F2-3473A78EF1A4}" dt="2019-08-17T04:53:38.811" v="913" actId="14100"/>
          <ac:spMkLst>
            <pc:docMk/>
            <pc:sldMk cId="0" sldId="280"/>
            <ac:spMk id="349"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0"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1"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2"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3"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4" creationId="{00000000-0000-0000-0000-000000000000}"/>
          </ac:spMkLst>
        </pc:spChg>
        <pc:spChg chg="mod">
          <ac:chgData name="Sci Library User" userId="b38e8abe-debd-4b7b-a571-441ea48c3b71" providerId="ADAL" clId="{E364CA21-C3EC-44D1-89F2-3473A78EF1A4}" dt="2019-08-17T04:53:36.094" v="912" actId="164"/>
          <ac:spMkLst>
            <pc:docMk/>
            <pc:sldMk cId="0" sldId="280"/>
            <ac:spMk id="355" creationId="{00000000-0000-0000-0000-000000000000}"/>
          </ac:spMkLst>
        </pc:spChg>
        <pc:grpChg chg="add mod">
          <ac:chgData name="Sci Library User" userId="b38e8abe-debd-4b7b-a571-441ea48c3b71" providerId="ADAL" clId="{E364CA21-C3EC-44D1-89F2-3473A78EF1A4}" dt="2019-08-17T04:53:36.094" v="912" actId="164"/>
          <ac:grpSpMkLst>
            <pc:docMk/>
            <pc:sldMk cId="0" sldId="280"/>
            <ac:grpSpMk id="2" creationId="{EA4DE6AD-EF74-4B8B-95ED-AD9DA441DA47}"/>
          </ac:grpSpMkLst>
        </pc:grpChg>
        <pc:grpChg chg="mod">
          <ac:chgData name="Sci Library User" userId="b38e8abe-debd-4b7b-a571-441ea48c3b71" providerId="ADAL" clId="{E364CA21-C3EC-44D1-89F2-3473A78EF1A4}" dt="2019-08-17T04:53:36.094" v="912" actId="164"/>
          <ac:grpSpMkLst>
            <pc:docMk/>
            <pc:sldMk cId="0" sldId="280"/>
            <ac:grpSpMk id="359" creationId="{00000000-0000-0000-0000-000000000000}"/>
          </ac:grpSpMkLst>
        </pc:grpChg>
        <pc:picChg chg="mod">
          <ac:chgData name="Sci Library User" userId="b38e8abe-debd-4b7b-a571-441ea48c3b71" providerId="ADAL" clId="{E364CA21-C3EC-44D1-89F2-3473A78EF1A4}" dt="2019-08-17T04:53:23.621" v="911" actId="1076"/>
          <ac:picMkLst>
            <pc:docMk/>
            <pc:sldMk cId="0" sldId="280"/>
            <ac:picMk id="347" creationId="{00000000-0000-0000-0000-000000000000}"/>
          </ac:picMkLst>
        </pc:picChg>
        <pc:picChg chg="mod">
          <ac:chgData name="Sci Library User" userId="b38e8abe-debd-4b7b-a571-441ea48c3b71" providerId="ADAL" clId="{E364CA21-C3EC-44D1-89F2-3473A78EF1A4}" dt="2019-08-17T04:53:36.094" v="912" actId="164"/>
          <ac:picMkLst>
            <pc:docMk/>
            <pc:sldMk cId="0" sldId="280"/>
            <ac:picMk id="356" creationId="{00000000-0000-0000-0000-000000000000}"/>
          </ac:picMkLst>
        </pc:picChg>
      </pc:sldChg>
      <pc:sldChg chg="modSp">
        <pc:chgData name="Sci Library User" userId="b38e8abe-debd-4b7b-a571-441ea48c3b71" providerId="ADAL" clId="{E364CA21-C3EC-44D1-89F2-3473A78EF1A4}" dt="2019-08-17T05:26:14.856" v="1711"/>
        <pc:sldMkLst>
          <pc:docMk/>
          <pc:sldMk cId="0" sldId="281"/>
        </pc:sldMkLst>
        <pc:spChg chg="mod">
          <ac:chgData name="Sci Library User" userId="b38e8abe-debd-4b7b-a571-441ea48c3b71" providerId="ADAL" clId="{E364CA21-C3EC-44D1-89F2-3473A78EF1A4}" dt="2019-08-17T05:26:14.856" v="1711"/>
          <ac:spMkLst>
            <pc:docMk/>
            <pc:sldMk cId="0" sldId="281"/>
            <ac:spMk id="363" creationId="{00000000-0000-0000-0000-000000000000}"/>
          </ac:spMkLst>
        </pc:spChg>
        <pc:spChg chg="mod">
          <ac:chgData name="Sci Library User" userId="b38e8abe-debd-4b7b-a571-441ea48c3b71" providerId="ADAL" clId="{E364CA21-C3EC-44D1-89F2-3473A78EF1A4}" dt="2019-08-17T04:56:38.199" v="977" actId="1076"/>
          <ac:spMkLst>
            <pc:docMk/>
            <pc:sldMk cId="0" sldId="281"/>
            <ac:spMk id="364" creationId="{00000000-0000-0000-0000-000000000000}"/>
          </ac:spMkLst>
        </pc:spChg>
      </pc:sldChg>
      <pc:sldChg chg="addSp modSp">
        <pc:chgData name="Sci Library User" userId="b38e8abe-debd-4b7b-a571-441ea48c3b71" providerId="ADAL" clId="{E364CA21-C3EC-44D1-89F2-3473A78EF1A4}" dt="2019-08-17T05:09:25.983" v="1375" actId="14100"/>
        <pc:sldMkLst>
          <pc:docMk/>
          <pc:sldMk cId="0" sldId="282"/>
        </pc:sldMkLst>
        <pc:spChg chg="add mod">
          <ac:chgData name="Sci Library User" userId="b38e8abe-debd-4b7b-a571-441ea48c3b71" providerId="ADAL" clId="{E364CA21-C3EC-44D1-89F2-3473A78EF1A4}" dt="2019-08-17T04:56:56.398" v="982" actId="113"/>
          <ac:spMkLst>
            <pc:docMk/>
            <pc:sldMk cId="0" sldId="282"/>
            <ac:spMk id="2" creationId="{01A56004-DD88-4B5B-A557-9EFD7E714083}"/>
          </ac:spMkLst>
        </pc:spChg>
        <pc:spChg chg="add mod">
          <ac:chgData name="Sci Library User" userId="b38e8abe-debd-4b7b-a571-441ea48c3b71" providerId="ADAL" clId="{E364CA21-C3EC-44D1-89F2-3473A78EF1A4}" dt="2019-08-17T05:05:38.629" v="1264" actId="1076"/>
          <ac:spMkLst>
            <pc:docMk/>
            <pc:sldMk cId="0" sldId="282"/>
            <ac:spMk id="3" creationId="{102F1984-B291-4021-AA79-D69FFD46CF26}"/>
          </ac:spMkLst>
        </pc:spChg>
        <pc:spChg chg="mod">
          <ac:chgData name="Sci Library User" userId="b38e8abe-debd-4b7b-a571-441ea48c3b71" providerId="ADAL" clId="{E364CA21-C3EC-44D1-89F2-3473A78EF1A4}" dt="2019-08-17T05:09:25.983" v="1375" actId="14100"/>
          <ac:spMkLst>
            <pc:docMk/>
            <pc:sldMk cId="0" sldId="282"/>
            <ac:spMk id="369" creationId="{00000000-0000-0000-0000-000000000000}"/>
          </ac:spMkLst>
        </pc:spChg>
      </pc:sldChg>
      <pc:sldChg chg="addSp modSp modAnim">
        <pc:chgData name="Sci Library User" userId="b38e8abe-debd-4b7b-a571-441ea48c3b71" providerId="ADAL" clId="{E364CA21-C3EC-44D1-89F2-3473A78EF1A4}" dt="2019-08-17T05:04:00.783" v="1238" actId="14100"/>
        <pc:sldMkLst>
          <pc:docMk/>
          <pc:sldMk cId="0" sldId="283"/>
        </pc:sldMkLst>
        <pc:spChg chg="mod">
          <ac:chgData name="Sci Library User" userId="b38e8abe-debd-4b7b-a571-441ea48c3b71" providerId="ADAL" clId="{E364CA21-C3EC-44D1-89F2-3473A78EF1A4}" dt="2019-08-17T05:03:42.316" v="1235" actId="6549"/>
          <ac:spMkLst>
            <pc:docMk/>
            <pc:sldMk cId="0" sldId="283"/>
            <ac:spMk id="372" creationId="{00000000-0000-0000-0000-000000000000}"/>
          </ac:spMkLst>
        </pc:spChg>
        <pc:spChg chg="mod">
          <ac:chgData name="Sci Library User" userId="b38e8abe-debd-4b7b-a571-441ea48c3b71" providerId="ADAL" clId="{E364CA21-C3EC-44D1-89F2-3473A78EF1A4}" dt="2019-08-17T05:03:55.200" v="1236" actId="164"/>
          <ac:spMkLst>
            <pc:docMk/>
            <pc:sldMk cId="0" sldId="283"/>
            <ac:spMk id="375" creationId="{00000000-0000-0000-0000-000000000000}"/>
          </ac:spMkLst>
        </pc:spChg>
        <pc:spChg chg="mod">
          <ac:chgData name="Sci Library User" userId="b38e8abe-debd-4b7b-a571-441ea48c3b71" providerId="ADAL" clId="{E364CA21-C3EC-44D1-89F2-3473A78EF1A4}" dt="2019-08-17T05:03:55.200" v="1236" actId="164"/>
          <ac:spMkLst>
            <pc:docMk/>
            <pc:sldMk cId="0" sldId="283"/>
            <ac:spMk id="376" creationId="{00000000-0000-0000-0000-000000000000}"/>
          </ac:spMkLst>
        </pc:spChg>
        <pc:grpChg chg="add mod">
          <ac:chgData name="Sci Library User" userId="b38e8abe-debd-4b7b-a571-441ea48c3b71" providerId="ADAL" clId="{E364CA21-C3EC-44D1-89F2-3473A78EF1A4}" dt="2019-08-17T05:04:00.783" v="1238" actId="14100"/>
          <ac:grpSpMkLst>
            <pc:docMk/>
            <pc:sldMk cId="0" sldId="283"/>
            <ac:grpSpMk id="2" creationId="{08436F4F-A8D7-4D61-8933-4CC11C24DF33}"/>
          </ac:grpSpMkLst>
        </pc:grpChg>
        <pc:picChg chg="mod">
          <ac:chgData name="Sci Library User" userId="b38e8abe-debd-4b7b-a571-441ea48c3b71" providerId="ADAL" clId="{E364CA21-C3EC-44D1-89F2-3473A78EF1A4}" dt="2019-08-17T05:03:55.200" v="1236" actId="164"/>
          <ac:picMkLst>
            <pc:docMk/>
            <pc:sldMk cId="0" sldId="283"/>
            <ac:picMk id="374" creationId="{00000000-0000-0000-0000-000000000000}"/>
          </ac:picMkLst>
        </pc:picChg>
      </pc:sldChg>
      <pc:sldChg chg="modSp">
        <pc:chgData name="Sci Library User" userId="b38e8abe-debd-4b7b-a571-441ea48c3b71" providerId="ADAL" clId="{E364CA21-C3EC-44D1-89F2-3473A78EF1A4}" dt="2019-08-17T05:09:51.082" v="1397" actId="404"/>
        <pc:sldMkLst>
          <pc:docMk/>
          <pc:sldMk cId="0" sldId="284"/>
        </pc:sldMkLst>
        <pc:spChg chg="mod">
          <ac:chgData name="Sci Library User" userId="b38e8abe-debd-4b7b-a571-441ea48c3b71" providerId="ADAL" clId="{E364CA21-C3EC-44D1-89F2-3473A78EF1A4}" dt="2019-08-17T05:09:51.082" v="1397" actId="404"/>
          <ac:spMkLst>
            <pc:docMk/>
            <pc:sldMk cId="0" sldId="284"/>
            <ac:spMk id="381" creationId="{00000000-0000-0000-0000-000000000000}"/>
          </ac:spMkLst>
        </pc:spChg>
        <pc:picChg chg="mod">
          <ac:chgData name="Sci Library User" userId="b38e8abe-debd-4b7b-a571-441ea48c3b71" providerId="ADAL" clId="{E364CA21-C3EC-44D1-89F2-3473A78EF1A4}" dt="2019-08-17T05:04:16.021" v="1245" actId="1076"/>
          <ac:picMkLst>
            <pc:docMk/>
            <pc:sldMk cId="0" sldId="284"/>
            <ac:picMk id="380" creationId="{00000000-0000-0000-0000-000000000000}"/>
          </ac:picMkLst>
        </pc:picChg>
      </pc:sldChg>
      <pc:sldChg chg="addSp modSp">
        <pc:chgData name="Sci Library User" userId="b38e8abe-debd-4b7b-a571-441ea48c3b71" providerId="ADAL" clId="{E364CA21-C3EC-44D1-89F2-3473A78EF1A4}" dt="2019-08-17T05:14:23.337" v="1469" actId="164"/>
        <pc:sldMkLst>
          <pc:docMk/>
          <pc:sldMk cId="0" sldId="285"/>
        </pc:sldMkLst>
        <pc:spChg chg="add mod">
          <ac:chgData name="Sci Library User" userId="b38e8abe-debd-4b7b-a571-441ea48c3b71" providerId="ADAL" clId="{E364CA21-C3EC-44D1-89F2-3473A78EF1A4}" dt="2019-08-17T05:13:30.243" v="1439" actId="164"/>
          <ac:spMkLst>
            <pc:docMk/>
            <pc:sldMk cId="0" sldId="285"/>
            <ac:spMk id="2" creationId="{E6A4617C-ADE8-4E6C-955D-5428B3F36519}"/>
          </ac:spMkLst>
        </pc:spChg>
        <pc:spChg chg="add mod">
          <ac:chgData name="Sci Library User" userId="b38e8abe-debd-4b7b-a571-441ea48c3b71" providerId="ADAL" clId="{E364CA21-C3EC-44D1-89F2-3473A78EF1A4}" dt="2019-08-17T05:14:23.337" v="1469" actId="164"/>
          <ac:spMkLst>
            <pc:docMk/>
            <pc:sldMk cId="0" sldId="285"/>
            <ac:spMk id="4" creationId="{24E5BDA8-232C-46A4-BEBF-9B6DD539703C}"/>
          </ac:spMkLst>
        </pc:spChg>
        <pc:spChg chg="mod">
          <ac:chgData name="Sci Library User" userId="b38e8abe-debd-4b7b-a571-441ea48c3b71" providerId="ADAL" clId="{E364CA21-C3EC-44D1-89F2-3473A78EF1A4}" dt="2019-08-17T05:14:05.491" v="1462" actId="120"/>
          <ac:spMkLst>
            <pc:docMk/>
            <pc:sldMk cId="0" sldId="285"/>
            <ac:spMk id="383" creationId="{00000000-0000-0000-0000-000000000000}"/>
          </ac:spMkLst>
        </pc:spChg>
        <pc:grpChg chg="add mod">
          <ac:chgData name="Sci Library User" userId="b38e8abe-debd-4b7b-a571-441ea48c3b71" providerId="ADAL" clId="{E364CA21-C3EC-44D1-89F2-3473A78EF1A4}" dt="2019-08-17T05:14:23.337" v="1469" actId="164"/>
          <ac:grpSpMkLst>
            <pc:docMk/>
            <pc:sldMk cId="0" sldId="285"/>
            <ac:grpSpMk id="3" creationId="{8E579718-BF12-4562-9549-4B29B82D4E17}"/>
          </ac:grpSpMkLst>
        </pc:grpChg>
        <pc:grpChg chg="add mod">
          <ac:chgData name="Sci Library User" userId="b38e8abe-debd-4b7b-a571-441ea48c3b71" providerId="ADAL" clId="{E364CA21-C3EC-44D1-89F2-3473A78EF1A4}" dt="2019-08-17T05:14:23.337" v="1469" actId="164"/>
          <ac:grpSpMkLst>
            <pc:docMk/>
            <pc:sldMk cId="0" sldId="285"/>
            <ac:grpSpMk id="5" creationId="{78CC5728-E4AD-42C3-B853-DE347FF38250}"/>
          </ac:grpSpMkLst>
        </pc:grpChg>
        <pc:grpChg chg="mod">
          <ac:chgData name="Sci Library User" userId="b38e8abe-debd-4b7b-a571-441ea48c3b71" providerId="ADAL" clId="{E364CA21-C3EC-44D1-89F2-3473A78EF1A4}" dt="2019-08-17T05:13:30.243" v="1439" actId="164"/>
          <ac:grpSpMkLst>
            <pc:docMk/>
            <pc:sldMk cId="0" sldId="285"/>
            <ac:grpSpMk id="388" creationId="{00000000-0000-0000-0000-000000000000}"/>
          </ac:grpSpMkLst>
        </pc:grpChg>
      </pc:sldChg>
      <pc:sldChg chg="addSp delSp modSp modNotesTx">
        <pc:chgData name="Sci Library User" userId="b38e8abe-debd-4b7b-a571-441ea48c3b71" providerId="ADAL" clId="{E364CA21-C3EC-44D1-89F2-3473A78EF1A4}" dt="2019-08-17T05:11:48.323" v="1418" actId="6549"/>
        <pc:sldMkLst>
          <pc:docMk/>
          <pc:sldMk cId="0" sldId="286"/>
        </pc:sldMkLst>
        <pc:spChg chg="add mod">
          <ac:chgData name="Sci Library User" userId="b38e8abe-debd-4b7b-a571-441ea48c3b71" providerId="ADAL" clId="{E364CA21-C3EC-44D1-89F2-3473A78EF1A4}" dt="2019-08-17T05:11:32.396" v="1417" actId="1076"/>
          <ac:spMkLst>
            <pc:docMk/>
            <pc:sldMk cId="0" sldId="286"/>
            <ac:spMk id="2" creationId="{061F08DA-9F12-40B7-80E4-2A154206B9BD}"/>
          </ac:spMkLst>
        </pc:spChg>
        <pc:spChg chg="mod">
          <ac:chgData name="Sci Library User" userId="b38e8abe-debd-4b7b-a571-441ea48c3b71" providerId="ADAL" clId="{E364CA21-C3EC-44D1-89F2-3473A78EF1A4}" dt="2019-08-17T05:10:51.677" v="1407" actId="1076"/>
          <ac:spMkLst>
            <pc:docMk/>
            <pc:sldMk cId="0" sldId="286"/>
            <ac:spMk id="390" creationId="{00000000-0000-0000-0000-000000000000}"/>
          </ac:spMkLst>
        </pc:spChg>
        <pc:spChg chg="del mod">
          <ac:chgData name="Sci Library User" userId="b38e8abe-debd-4b7b-a571-441ea48c3b71" providerId="ADAL" clId="{E364CA21-C3EC-44D1-89F2-3473A78EF1A4}" dt="2019-08-17T05:11:16.761" v="1411" actId="478"/>
          <ac:spMkLst>
            <pc:docMk/>
            <pc:sldMk cId="0" sldId="286"/>
            <ac:spMk id="396" creationId="{00000000-0000-0000-0000-000000000000}"/>
          </ac:spMkLst>
        </pc:spChg>
        <pc:grpChg chg="mod">
          <ac:chgData name="Sci Library User" userId="b38e8abe-debd-4b7b-a571-441ea48c3b71" providerId="ADAL" clId="{E364CA21-C3EC-44D1-89F2-3473A78EF1A4}" dt="2019-08-17T05:10:57.590" v="1409" actId="14100"/>
          <ac:grpSpMkLst>
            <pc:docMk/>
            <pc:sldMk cId="0" sldId="286"/>
            <ac:grpSpMk id="394" creationId="{00000000-0000-0000-0000-000000000000}"/>
          </ac:grpSpMkLst>
        </pc:grpChg>
      </pc:sldChg>
      <pc:sldChg chg="addSp modSp modAnim">
        <pc:chgData name="Sci Library User" userId="b38e8abe-debd-4b7b-a571-441ea48c3b71" providerId="ADAL" clId="{E364CA21-C3EC-44D1-89F2-3473A78EF1A4}" dt="2019-08-17T05:18:57.307" v="1553" actId="113"/>
        <pc:sldMkLst>
          <pc:docMk/>
          <pc:sldMk cId="0" sldId="287"/>
        </pc:sldMkLst>
        <pc:spChg chg="add mod">
          <ac:chgData name="Sci Library User" userId="b38e8abe-debd-4b7b-a571-441ea48c3b71" providerId="ADAL" clId="{E364CA21-C3EC-44D1-89F2-3473A78EF1A4}" dt="2019-08-17T05:18:57.307" v="1553" actId="113"/>
          <ac:spMkLst>
            <pc:docMk/>
            <pc:sldMk cId="0" sldId="287"/>
            <ac:spMk id="3" creationId="{4A525E7B-FBD4-46A6-8EE6-91A5D2F865E2}"/>
          </ac:spMkLst>
        </pc:spChg>
        <pc:spChg chg="mod">
          <ac:chgData name="Sci Library User" userId="b38e8abe-debd-4b7b-a571-441ea48c3b71" providerId="ADAL" clId="{E364CA21-C3EC-44D1-89F2-3473A78EF1A4}" dt="2019-08-17T05:17:35.394" v="1520" actId="164"/>
          <ac:spMkLst>
            <pc:docMk/>
            <pc:sldMk cId="0" sldId="287"/>
            <ac:spMk id="403" creationId="{00000000-0000-0000-0000-000000000000}"/>
          </ac:spMkLst>
        </pc:spChg>
        <pc:spChg chg="mod">
          <ac:chgData name="Sci Library User" userId="b38e8abe-debd-4b7b-a571-441ea48c3b71" providerId="ADAL" clId="{E364CA21-C3EC-44D1-89F2-3473A78EF1A4}" dt="2019-08-17T05:17:35.394" v="1520" actId="164"/>
          <ac:spMkLst>
            <pc:docMk/>
            <pc:sldMk cId="0" sldId="287"/>
            <ac:spMk id="404" creationId="{00000000-0000-0000-0000-000000000000}"/>
          </ac:spMkLst>
        </pc:spChg>
        <pc:grpChg chg="add mod">
          <ac:chgData name="Sci Library User" userId="b38e8abe-debd-4b7b-a571-441ea48c3b71" providerId="ADAL" clId="{E364CA21-C3EC-44D1-89F2-3473A78EF1A4}" dt="2019-08-17T05:18:49.643" v="1550" actId="1076"/>
          <ac:grpSpMkLst>
            <pc:docMk/>
            <pc:sldMk cId="0" sldId="287"/>
            <ac:grpSpMk id="2" creationId="{B21E62A8-48CD-4599-AC00-FC2154B635EB}"/>
          </ac:grpSpMkLst>
        </pc:grpChg>
        <pc:picChg chg="mod modCrop">
          <ac:chgData name="Sci Library User" userId="b38e8abe-debd-4b7b-a571-441ea48c3b71" providerId="ADAL" clId="{E364CA21-C3EC-44D1-89F2-3473A78EF1A4}" dt="2019-08-17T05:18:45.645" v="1549" actId="732"/>
          <ac:picMkLst>
            <pc:docMk/>
            <pc:sldMk cId="0" sldId="287"/>
            <ac:picMk id="402" creationId="{00000000-0000-0000-0000-000000000000}"/>
          </ac:picMkLst>
        </pc:picChg>
      </pc:sldChg>
      <pc:sldChg chg="modSp">
        <pc:chgData name="Sci Library User" userId="b38e8abe-debd-4b7b-a571-441ea48c3b71" providerId="ADAL" clId="{E364CA21-C3EC-44D1-89F2-3473A78EF1A4}" dt="2019-08-17T05:20:12.384" v="1594" actId="403"/>
        <pc:sldMkLst>
          <pc:docMk/>
          <pc:sldMk cId="0" sldId="288"/>
        </pc:sldMkLst>
        <pc:spChg chg="mod">
          <ac:chgData name="Sci Library User" userId="b38e8abe-debd-4b7b-a571-441ea48c3b71" providerId="ADAL" clId="{E364CA21-C3EC-44D1-89F2-3473A78EF1A4}" dt="2019-08-17T05:20:12.384" v="1594" actId="403"/>
          <ac:spMkLst>
            <pc:docMk/>
            <pc:sldMk cId="0" sldId="288"/>
            <ac:spMk id="407" creationId="{00000000-0000-0000-0000-000000000000}"/>
          </ac:spMkLst>
        </pc:spChg>
      </pc:sldChg>
      <pc:sldChg chg="modSp">
        <pc:chgData name="Sci Library User" userId="b38e8abe-debd-4b7b-a571-441ea48c3b71" providerId="ADAL" clId="{E364CA21-C3EC-44D1-89F2-3473A78EF1A4}" dt="2019-08-17T05:21:18.749" v="1620" actId="403"/>
        <pc:sldMkLst>
          <pc:docMk/>
          <pc:sldMk cId="0" sldId="289"/>
        </pc:sldMkLst>
        <pc:spChg chg="mod">
          <ac:chgData name="Sci Library User" userId="b38e8abe-debd-4b7b-a571-441ea48c3b71" providerId="ADAL" clId="{E364CA21-C3EC-44D1-89F2-3473A78EF1A4}" dt="2019-08-17T05:21:18.749" v="1620" actId="403"/>
          <ac:spMkLst>
            <pc:docMk/>
            <pc:sldMk cId="0" sldId="289"/>
            <ac:spMk id="411" creationId="{00000000-0000-0000-0000-000000000000}"/>
          </ac:spMkLst>
        </pc:spChg>
      </pc:sldChg>
      <pc:sldChg chg="modSp">
        <pc:chgData name="Sci Library User" userId="b38e8abe-debd-4b7b-a571-441ea48c3b71" providerId="ADAL" clId="{E364CA21-C3EC-44D1-89F2-3473A78EF1A4}" dt="2019-08-17T05:21:51.756" v="1656" actId="404"/>
        <pc:sldMkLst>
          <pc:docMk/>
          <pc:sldMk cId="0" sldId="290"/>
        </pc:sldMkLst>
        <pc:spChg chg="mod">
          <ac:chgData name="Sci Library User" userId="b38e8abe-debd-4b7b-a571-441ea48c3b71" providerId="ADAL" clId="{E364CA21-C3EC-44D1-89F2-3473A78EF1A4}" dt="2019-08-17T05:21:51.756" v="1656" actId="404"/>
          <ac:spMkLst>
            <pc:docMk/>
            <pc:sldMk cId="0" sldId="290"/>
            <ac:spMk id="415" creationId="{00000000-0000-0000-0000-000000000000}"/>
          </ac:spMkLst>
        </pc:spChg>
      </pc:sldChg>
      <pc:sldChg chg="addSp modSp">
        <pc:chgData name="Sci Library User" userId="b38e8abe-debd-4b7b-a571-441ea48c3b71" providerId="ADAL" clId="{E364CA21-C3EC-44D1-89F2-3473A78EF1A4}" dt="2019-08-17T05:22:45.457" v="1677" actId="1076"/>
        <pc:sldMkLst>
          <pc:docMk/>
          <pc:sldMk cId="0" sldId="291"/>
        </pc:sldMkLst>
        <pc:spChg chg="add mod">
          <ac:chgData name="Sci Library User" userId="b38e8abe-debd-4b7b-a571-441ea48c3b71" providerId="ADAL" clId="{E364CA21-C3EC-44D1-89F2-3473A78EF1A4}" dt="2019-08-17T05:22:39.033" v="1676" actId="14100"/>
          <ac:spMkLst>
            <pc:docMk/>
            <pc:sldMk cId="0" sldId="291"/>
            <ac:spMk id="2" creationId="{C567C337-B874-4AB9-8A08-130B66FF4B68}"/>
          </ac:spMkLst>
        </pc:spChg>
        <pc:spChg chg="mod">
          <ac:chgData name="Sci Library User" userId="b38e8abe-debd-4b7b-a571-441ea48c3b71" providerId="ADAL" clId="{E364CA21-C3EC-44D1-89F2-3473A78EF1A4}" dt="2019-08-17T05:22:45.457" v="1677" actId="1076"/>
          <ac:spMkLst>
            <pc:docMk/>
            <pc:sldMk cId="0" sldId="291"/>
            <ac:spMk id="419" creationId="{00000000-0000-0000-0000-000000000000}"/>
          </ac:spMkLst>
        </pc:spChg>
      </pc:sldChg>
      <pc:sldChg chg="addSp modSp">
        <pc:chgData name="Sci Library User" userId="b38e8abe-debd-4b7b-a571-441ea48c3b71" providerId="ADAL" clId="{E364CA21-C3EC-44D1-89F2-3473A78EF1A4}" dt="2019-08-17T05:23:28.470" v="1690" actId="207"/>
        <pc:sldMkLst>
          <pc:docMk/>
          <pc:sldMk cId="0" sldId="292"/>
        </pc:sldMkLst>
        <pc:spChg chg="add mod">
          <ac:chgData name="Sci Library User" userId="b38e8abe-debd-4b7b-a571-441ea48c3b71" providerId="ADAL" clId="{E364CA21-C3EC-44D1-89F2-3473A78EF1A4}" dt="2019-08-17T05:23:19.868" v="1689" actId="20577"/>
          <ac:spMkLst>
            <pc:docMk/>
            <pc:sldMk cId="0" sldId="292"/>
            <ac:spMk id="2" creationId="{49B67AB1-8BD9-4FFE-8964-C9F94528F9A0}"/>
          </ac:spMkLst>
        </pc:spChg>
        <pc:spChg chg="mod">
          <ac:chgData name="Sci Library User" userId="b38e8abe-debd-4b7b-a571-441ea48c3b71" providerId="ADAL" clId="{E364CA21-C3EC-44D1-89F2-3473A78EF1A4}" dt="2019-08-17T05:23:28.470" v="1690" actId="207"/>
          <ac:spMkLst>
            <pc:docMk/>
            <pc:sldMk cId="0" sldId="292"/>
            <ac:spMk id="422" creationId="{00000000-0000-0000-0000-000000000000}"/>
          </ac:spMkLst>
        </pc:spChg>
      </pc:sldChg>
      <pc:sldChg chg="addSp modSp">
        <pc:chgData name="Sci Library User" userId="b38e8abe-debd-4b7b-a571-441ea48c3b71" providerId="ADAL" clId="{E364CA21-C3EC-44D1-89F2-3473A78EF1A4}" dt="2019-08-17T05:24:19.084" v="1705" actId="1076"/>
        <pc:sldMkLst>
          <pc:docMk/>
          <pc:sldMk cId="0" sldId="293"/>
        </pc:sldMkLst>
        <pc:spChg chg="add mod">
          <ac:chgData name="Sci Library User" userId="b38e8abe-debd-4b7b-a571-441ea48c3b71" providerId="ADAL" clId="{E364CA21-C3EC-44D1-89F2-3473A78EF1A4}" dt="2019-08-17T05:24:19.084" v="1705" actId="1076"/>
          <ac:spMkLst>
            <pc:docMk/>
            <pc:sldMk cId="0" sldId="293"/>
            <ac:spMk id="2" creationId="{ABFC947B-A54E-473F-8395-C574A85F40E4}"/>
          </ac:spMkLst>
        </pc:spChg>
        <pc:spChg chg="mod">
          <ac:chgData name="Sci Library User" userId="b38e8abe-debd-4b7b-a571-441ea48c3b71" providerId="ADAL" clId="{E364CA21-C3EC-44D1-89F2-3473A78EF1A4}" dt="2019-08-17T05:23:58.613" v="1694" actId="1076"/>
          <ac:spMkLst>
            <pc:docMk/>
            <pc:sldMk cId="0" sldId="293"/>
            <ac:spMk id="425" creationId="{00000000-0000-0000-0000-000000000000}"/>
          </ac:spMkLst>
        </pc:spChg>
      </pc:sldChg>
      <pc:sldChg chg="addSp modSp">
        <pc:chgData name="Sci Library User" userId="b38e8abe-debd-4b7b-a571-441ea48c3b71" providerId="ADAL" clId="{E364CA21-C3EC-44D1-89F2-3473A78EF1A4}" dt="2019-08-17T04:03:29.066" v="543" actId="1076"/>
        <pc:sldMkLst>
          <pc:docMk/>
          <pc:sldMk cId="0" sldId="294"/>
        </pc:sldMkLst>
        <pc:spChg chg="mod">
          <ac:chgData name="Sci Library User" userId="b38e8abe-debd-4b7b-a571-441ea48c3b71" providerId="ADAL" clId="{E364CA21-C3EC-44D1-89F2-3473A78EF1A4}" dt="2019-08-17T04:03:27.671" v="541" actId="164"/>
          <ac:spMkLst>
            <pc:docMk/>
            <pc:sldMk cId="0" sldId="294"/>
            <ac:spMk id="431" creationId="{00000000-0000-0000-0000-000000000000}"/>
          </ac:spMkLst>
        </pc:spChg>
        <pc:spChg chg="mod">
          <ac:chgData name="Sci Library User" userId="b38e8abe-debd-4b7b-a571-441ea48c3b71" providerId="ADAL" clId="{E364CA21-C3EC-44D1-89F2-3473A78EF1A4}" dt="2019-08-17T04:03:27.671" v="541" actId="164"/>
          <ac:spMkLst>
            <pc:docMk/>
            <pc:sldMk cId="0" sldId="294"/>
            <ac:spMk id="432" creationId="{00000000-0000-0000-0000-000000000000}"/>
          </ac:spMkLst>
        </pc:spChg>
        <pc:spChg chg="mod">
          <ac:chgData name="Sci Library User" userId="b38e8abe-debd-4b7b-a571-441ea48c3b71" providerId="ADAL" clId="{E364CA21-C3EC-44D1-89F2-3473A78EF1A4}" dt="2019-08-17T04:03:27.671" v="541" actId="164"/>
          <ac:spMkLst>
            <pc:docMk/>
            <pc:sldMk cId="0" sldId="294"/>
            <ac:spMk id="433" creationId="{00000000-0000-0000-0000-000000000000}"/>
          </ac:spMkLst>
        </pc:spChg>
        <pc:spChg chg="mod">
          <ac:chgData name="Sci Library User" userId="b38e8abe-debd-4b7b-a571-441ea48c3b71" providerId="ADAL" clId="{E364CA21-C3EC-44D1-89F2-3473A78EF1A4}" dt="2019-08-17T04:03:27.671" v="541" actId="164"/>
          <ac:spMkLst>
            <pc:docMk/>
            <pc:sldMk cId="0" sldId="294"/>
            <ac:spMk id="434" creationId="{00000000-0000-0000-0000-000000000000}"/>
          </ac:spMkLst>
        </pc:spChg>
        <pc:grpChg chg="add mod">
          <ac:chgData name="Sci Library User" userId="b38e8abe-debd-4b7b-a571-441ea48c3b71" providerId="ADAL" clId="{E364CA21-C3EC-44D1-89F2-3473A78EF1A4}" dt="2019-08-17T04:03:29.066" v="543" actId="1076"/>
          <ac:grpSpMkLst>
            <pc:docMk/>
            <pc:sldMk cId="0" sldId="294"/>
            <ac:grpSpMk id="2" creationId="{23E00378-936B-4AF8-B8B4-13B91743643B}"/>
          </ac:grpSpMkLst>
        </pc:grpChg>
        <pc:picChg chg="mod">
          <ac:chgData name="Sci Library User" userId="b38e8abe-debd-4b7b-a571-441ea48c3b71" providerId="ADAL" clId="{E364CA21-C3EC-44D1-89F2-3473A78EF1A4}" dt="2019-08-17T04:03:27.671" v="541" actId="164"/>
          <ac:picMkLst>
            <pc:docMk/>
            <pc:sldMk cId="0" sldId="294"/>
            <ac:picMk id="430" creationId="{00000000-0000-0000-0000-000000000000}"/>
          </ac:picMkLst>
        </pc:picChg>
      </pc:sldChg>
      <pc:sldChg chg="modSp">
        <pc:chgData name="Sci Library User" userId="b38e8abe-debd-4b7b-a571-441ea48c3b71" providerId="ADAL" clId="{E364CA21-C3EC-44D1-89F2-3473A78EF1A4}" dt="2019-08-17T05:12:21.451" v="1421" actId="1076"/>
        <pc:sldMkLst>
          <pc:docMk/>
          <pc:sldMk cId="0" sldId="295"/>
        </pc:sldMkLst>
        <pc:spChg chg="mod">
          <ac:chgData name="Sci Library User" userId="b38e8abe-debd-4b7b-a571-441ea48c3b71" providerId="ADAL" clId="{E364CA21-C3EC-44D1-89F2-3473A78EF1A4}" dt="2019-08-17T05:12:21.451" v="1421" actId="1076"/>
          <ac:spMkLst>
            <pc:docMk/>
            <pc:sldMk cId="0" sldId="295"/>
            <ac:spMk id="437" creationId="{00000000-0000-0000-0000-000000000000}"/>
          </ac:spMkLst>
        </pc:spChg>
      </pc:sldChg>
      <pc:sldChg chg="addSp modSp add">
        <pc:chgData name="Sci Library User" userId="b38e8abe-debd-4b7b-a571-441ea48c3b71" providerId="ADAL" clId="{E364CA21-C3EC-44D1-89F2-3473A78EF1A4}" dt="2019-08-17T05:03:21.275" v="1224" actId="14100"/>
        <pc:sldMkLst>
          <pc:docMk/>
          <pc:sldMk cId="2421447168" sldId="297"/>
        </pc:sldMkLst>
        <pc:spChg chg="mod">
          <ac:chgData name="Sci Library User" userId="b38e8abe-debd-4b7b-a571-441ea48c3b71" providerId="ADAL" clId="{E364CA21-C3EC-44D1-89F2-3473A78EF1A4}" dt="2019-08-17T05:03:21.275" v="1224" actId="14100"/>
          <ac:spMkLst>
            <pc:docMk/>
            <pc:sldMk cId="2421447168" sldId="297"/>
            <ac:spMk id="2" creationId="{5F5B5C3A-4544-4DC6-B779-5547F3339C7C}"/>
          </ac:spMkLst>
        </pc:spChg>
        <pc:spChg chg="mod">
          <ac:chgData name="Sci Library User" userId="b38e8abe-debd-4b7b-a571-441ea48c3b71" providerId="ADAL" clId="{E364CA21-C3EC-44D1-89F2-3473A78EF1A4}" dt="2019-08-17T04:58:36.952" v="1009" actId="1076"/>
          <ac:spMkLst>
            <pc:docMk/>
            <pc:sldMk cId="2421447168" sldId="297"/>
            <ac:spMk id="3" creationId="{0B0785B9-1832-43C5-B9DE-2F577673C1E2}"/>
          </ac:spMkLst>
        </pc:spChg>
        <pc:graphicFrameChg chg="add mod modGraphic">
          <ac:chgData name="Sci Library User" userId="b38e8abe-debd-4b7b-a571-441ea48c3b71" providerId="ADAL" clId="{E364CA21-C3EC-44D1-89F2-3473A78EF1A4}" dt="2019-08-17T05:01:17.732" v="1208" actId="207"/>
          <ac:graphicFrameMkLst>
            <pc:docMk/>
            <pc:sldMk cId="2421447168" sldId="297"/>
            <ac:graphicFrameMk id="4" creationId="{BF42079E-C8E4-4C36-B095-7A578817B851}"/>
          </ac:graphicFrameMkLst>
        </pc:graphicFrameChg>
      </pc:sldChg>
      <pc:sldChg chg="del">
        <pc:chgData name="Sci Library User" userId="b38e8abe-debd-4b7b-a571-441ea48c3b71" providerId="ADAL" clId="{E364CA21-C3EC-44D1-89F2-3473A78EF1A4}" dt="2019-07-12T14:22:40.670" v="3" actId="2696"/>
        <pc:sldMkLst>
          <pc:docMk/>
          <pc:sldMk cId="1973168639" sldId="298"/>
        </pc:sldMkLst>
        <pc:spChg chg="mod">
          <ac:chgData name="Sci Library User" userId="b38e8abe-debd-4b7b-a571-441ea48c3b71" providerId="ADAL" clId="{E364CA21-C3EC-44D1-89F2-3473A78EF1A4}" dt="2019-08-17T05:07:15.801" v="1308" actId="20577"/>
          <ac:spMkLst>
            <pc:docMk/>
            <pc:sldMk cId="1973168639" sldId="298"/>
            <ac:spMk id="2" creationId="{71E6AAEE-EDE3-4511-9145-6710BA389C96}"/>
          </ac:spMkLst>
        </pc:spChg>
        <pc:spChg chg="mod">
          <ac:chgData name="Sci Library User" userId="b38e8abe-debd-4b7b-a571-441ea48c3b71" providerId="ADAL" clId="{E364CA21-C3EC-44D1-89F2-3473A78EF1A4}" dt="2019-08-17T05:08:45.860" v="1360" actId="207"/>
          <ac:spMkLst>
            <pc:docMk/>
            <pc:sldMk cId="1973168639" sldId="298"/>
            <ac:spMk id="3" creationId="{BBF25213-6B93-4EE8-829E-964CCF89FB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pPr>
              <a:defRPr b="1">
                <a:solidFill>
                  <a:srgbClr val="0900DC"/>
                </a:solidFill>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457200" algn="ctr">
              <a:buSzTx/>
              <a:buNone/>
              <a:defRPr>
                <a:solidFill>
                  <a:srgbClr val="888888"/>
                </a:solidFill>
              </a:defRPr>
            </a:lvl2pPr>
            <a:lvl3pPr marL="0" indent="914400" algn="ctr">
              <a:buSzTx/>
              <a:buNone/>
              <a:defRPr>
                <a:solidFill>
                  <a:srgbClr val="888888"/>
                </a:solidFill>
              </a:defRPr>
            </a:lvl3pPr>
            <a:lvl4pPr marL="0" indent="1371600" algn="ctr">
              <a:buSzTx/>
              <a:buNone/>
              <a:defRPr>
                <a:solidFill>
                  <a:srgbClr val="888888"/>
                </a:solidFill>
              </a:defRPr>
            </a:lvl4pPr>
            <a:lvl5pPr marL="0" indent="182880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cap="all"/>
            </a:lvl1pPr>
          </a:lstStyle>
          <a:p>
            <a:r>
              <a:t>Title Text</a:t>
            </a:r>
          </a:p>
        </p:txBody>
      </p:sp>
      <p:sp>
        <p:nvSpPr>
          <p:cNvPr id="30"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None/>
              <a:defRPr sz="2000">
                <a:solidFill>
                  <a:srgbClr val="888888"/>
                </a:solidFill>
              </a:defRPr>
            </a:lvl1pPr>
            <a:lvl2pPr marL="0" indent="457200">
              <a:spcBef>
                <a:spcPts val="400"/>
              </a:spcBef>
              <a:buSzTx/>
              <a:buNone/>
              <a:defRPr sz="2000">
                <a:solidFill>
                  <a:srgbClr val="888888"/>
                </a:solidFill>
              </a:defRPr>
            </a:lvl2pPr>
            <a:lvl3pPr marL="0" indent="914400">
              <a:spcBef>
                <a:spcPts val="400"/>
              </a:spcBef>
              <a:buSzTx/>
              <a:buNone/>
              <a:defRPr sz="2000">
                <a:solidFill>
                  <a:srgbClr val="888888"/>
                </a:solidFill>
              </a:defRPr>
            </a:lvl3pPr>
            <a:lvl4pPr marL="0" indent="1371600">
              <a:spcBef>
                <a:spcPts val="400"/>
              </a:spcBef>
              <a:buSzTx/>
              <a:buNone/>
              <a:defRPr sz="2000">
                <a:solidFill>
                  <a:srgbClr val="888888"/>
                </a:solidFill>
              </a:defRPr>
            </a:lvl4pPr>
            <a:lvl5pPr marL="0" indent="1828800">
              <a:spcBef>
                <a:spcPts val="400"/>
              </a:spcBef>
              <a:buSz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4" cy="1162050"/>
          </a:xfrm>
          <a:prstGeom prst="rect">
            <a:avLst/>
          </a:prstGeom>
        </p:spPr>
        <p:txBody>
          <a:bodyPr anchor="b"/>
          <a:lstStyle>
            <a:lvl1pPr algn="l">
              <a:defRPr sz="2000"/>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None/>
              <a:defRPr sz="14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1" cy="566738"/>
          </a:xfrm>
          <a:prstGeom prst="rect">
            <a:avLst/>
          </a:prstGeom>
        </p:spPr>
        <p:txBody>
          <a:bodyPr anchor="b"/>
          <a:lstStyle>
            <a:lvl1pPr algn="l">
              <a:defRPr sz="2000"/>
            </a:lvl1pPr>
          </a:lstStyle>
          <a:p>
            <a:r>
              <a:t>Title Text</a:t>
            </a:r>
          </a:p>
        </p:txBody>
      </p:sp>
      <p:sp>
        <p:nvSpPr>
          <p:cNvPr id="83"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9"/>
            <a:ext cx="8229600" cy="720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296310"/>
            <a:ext cx="8229600" cy="5060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16257" y="6347142"/>
            <a:ext cx="370543" cy="383541"/>
          </a:xfrm>
          <a:prstGeom prst="rect">
            <a:avLst/>
          </a:prstGeom>
          <a:ln w="12700">
            <a:miter lim="400000"/>
          </a:ln>
        </p:spPr>
        <p:txBody>
          <a:bodyPr wrap="none" lIns="45719" rIns="45719" anchor="ctr">
            <a:spAutoFit/>
          </a:bodyPr>
          <a:lstStyle>
            <a:lvl1pPr algn="r">
              <a:defRPr sz="20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sldNum="0" hdr="0" ftr="0" dt="0"/>
  <p:txStyles>
    <p:titleStyle>
      <a:lvl1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5pPr>
      <a:lvl6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6pPr>
      <a:lvl7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7pPr>
      <a:lvl8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8pPr>
      <a:lvl9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0900DC"/>
          </a:solidFill>
          <a:uFillTx/>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Coombs_tes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ctrTitle"/>
          </p:nvPr>
        </p:nvSpPr>
        <p:spPr>
          <a:xfrm>
            <a:off x="449487" y="1269825"/>
            <a:ext cx="8288033" cy="2101682"/>
          </a:xfrm>
          <a:prstGeom prst="rect">
            <a:avLst/>
          </a:prstGeom>
        </p:spPr>
        <p:txBody>
          <a:bodyPr/>
          <a:lstStyle/>
          <a:p>
            <a:pPr defTabSz="448055">
              <a:defRPr sz="3822"/>
            </a:pPr>
            <a:r>
              <a:t>VÀNG DA TĂNG BILIRUBIN GIÁN TIẾP </a:t>
            </a:r>
            <a:br/>
            <a:r>
              <a:t>Ở TRẺ SƠ SINH</a:t>
            </a:r>
          </a:p>
        </p:txBody>
      </p:sp>
      <p:sp>
        <p:nvSpPr>
          <p:cNvPr id="113" name="Subtitle 2"/>
          <p:cNvSpPr txBox="1">
            <a:spLocks noGrp="1"/>
          </p:cNvSpPr>
          <p:nvPr>
            <p:ph type="subTitle" sz="quarter" idx="1"/>
          </p:nvPr>
        </p:nvSpPr>
        <p:spPr>
          <a:xfrm>
            <a:off x="1406899" y="5223981"/>
            <a:ext cx="6400801" cy="1188394"/>
          </a:xfrm>
          <a:prstGeom prst="rect">
            <a:avLst/>
          </a:prstGeom>
        </p:spPr>
        <p:txBody>
          <a:bodyPr>
            <a:normAutofit/>
          </a:bodyPr>
          <a:lstStyle/>
          <a:p>
            <a:pPr>
              <a:lnSpc>
                <a:spcPct val="80000"/>
              </a:lnSpc>
              <a:spcBef>
                <a:spcPts val="600"/>
              </a:spcBef>
              <a:defRPr sz="2500" b="1">
                <a:solidFill>
                  <a:srgbClr val="000000"/>
                </a:solidFill>
              </a:defRPr>
            </a:pPr>
            <a:r>
              <a:rPr lang="vi-VN"/>
              <a:t>TS. BS. </a:t>
            </a:r>
            <a:r>
              <a:t>Nguyễn Thu Tịnh</a:t>
            </a:r>
            <a:endParaRPr sz="2800"/>
          </a:p>
          <a:p>
            <a:pPr>
              <a:lnSpc>
                <a:spcPct val="80000"/>
              </a:lnSpc>
              <a:spcBef>
                <a:spcPts val="400"/>
              </a:spcBef>
              <a:defRPr sz="1700">
                <a:solidFill>
                  <a:srgbClr val="000000"/>
                </a:solidFill>
              </a:defRPr>
            </a:pPr>
            <a:r>
              <a:rPr sz="2000"/>
              <a:t>Bộ môn Nhi, ĐHYD TP.HCM</a:t>
            </a:r>
            <a:endParaRPr/>
          </a:p>
          <a:p>
            <a:pPr>
              <a:lnSpc>
                <a:spcPct val="80000"/>
              </a:lnSpc>
              <a:spcBef>
                <a:spcPts val="400"/>
              </a:spcBef>
              <a:defRPr sz="1700">
                <a:solidFill>
                  <a:srgbClr val="000000"/>
                </a:solidFill>
              </a:defRPr>
            </a:pPr>
            <a:r>
              <a:rPr sz="2000"/>
              <a:t>Khoa hồi sức sơ sinh, BV. NĐ 1</a:t>
            </a:r>
          </a:p>
        </p:txBody>
      </p:sp>
      <p:sp>
        <p:nvSpPr>
          <p:cNvPr id="114" name="Straight Connector 14"/>
          <p:cNvSpPr/>
          <p:nvPr/>
        </p:nvSpPr>
        <p:spPr>
          <a:xfrm>
            <a:off x="1182516" y="1105201"/>
            <a:ext cx="6849296" cy="1588"/>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p:nvPr/>
        </p:nvSpPr>
        <p:spPr>
          <a:xfrm>
            <a:off x="4862513" y="286550"/>
            <a:ext cx="3959225" cy="720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a:lnSpc>
                <a:spcPct val="90000"/>
              </a:lnSpc>
              <a:defRPr sz="4200" b="1">
                <a:solidFill>
                  <a:srgbClr val="0900DC"/>
                </a:solidFill>
              </a:defRPr>
            </a:lvl1pPr>
          </a:lstStyle>
          <a:p>
            <a:r>
              <a:t>Vàng da “sinh lý”</a:t>
            </a:r>
          </a:p>
        </p:txBody>
      </p:sp>
      <p:grpSp>
        <p:nvGrpSpPr>
          <p:cNvPr id="2" name="Group 1">
            <a:extLst>
              <a:ext uri="{FF2B5EF4-FFF2-40B4-BE49-F238E27FC236}">
                <a16:creationId xmlns:a16="http://schemas.microsoft.com/office/drawing/2014/main" id="{4BBEF142-6718-4615-A573-9B1F52EC66C6}"/>
              </a:ext>
            </a:extLst>
          </p:cNvPr>
          <p:cNvGrpSpPr/>
          <p:nvPr/>
        </p:nvGrpSpPr>
        <p:grpSpPr>
          <a:xfrm>
            <a:off x="-1" y="1066800"/>
            <a:ext cx="9105902" cy="5615702"/>
            <a:chOff x="-1" y="1066800"/>
            <a:chExt cx="9105902" cy="5615702"/>
          </a:xfrm>
        </p:grpSpPr>
        <p:grpSp>
          <p:nvGrpSpPr>
            <p:cNvPr id="181" name="Group 1"/>
            <p:cNvGrpSpPr/>
            <p:nvPr/>
          </p:nvGrpSpPr>
          <p:grpSpPr>
            <a:xfrm>
              <a:off x="4727575" y="1066800"/>
              <a:ext cx="4378326" cy="5334000"/>
              <a:chOff x="0" y="0"/>
              <a:chExt cx="4378325" cy="5334000"/>
            </a:xfrm>
          </p:grpSpPr>
          <p:pic>
            <p:nvPicPr>
              <p:cNvPr id="175" name="Picture 18" descr="Picture 18"/>
              <p:cNvPicPr>
                <a:picLocks noChangeAspect="1"/>
              </p:cNvPicPr>
              <p:nvPr/>
            </p:nvPicPr>
            <p:blipFill>
              <a:blip r:embed="rId3"/>
              <a:stretch>
                <a:fillRect/>
              </a:stretch>
            </p:blipFill>
            <p:spPr>
              <a:xfrm>
                <a:off x="0" y="0"/>
                <a:ext cx="4229101" cy="5334000"/>
              </a:xfrm>
              <a:prstGeom prst="rect">
                <a:avLst/>
              </a:prstGeom>
              <a:ln w="12700" cap="flat">
                <a:noFill/>
                <a:miter lim="400000"/>
              </a:ln>
              <a:effectLst/>
            </p:spPr>
          </p:pic>
          <p:sp>
            <p:nvSpPr>
              <p:cNvPr id="176" name="Line 12"/>
              <p:cNvSpPr/>
              <p:nvPr/>
            </p:nvSpPr>
            <p:spPr>
              <a:xfrm>
                <a:off x="3089096" y="3940188"/>
                <a:ext cx="961782" cy="1"/>
              </a:xfrm>
              <a:prstGeom prst="line">
                <a:avLst/>
              </a:prstGeom>
              <a:noFill/>
              <a:ln w="28575" cap="flat">
                <a:solidFill>
                  <a:srgbClr val="008080"/>
                </a:solidFill>
                <a:prstDash val="sysDot"/>
                <a:round/>
              </a:ln>
              <a:effectLst/>
            </p:spPr>
            <p:txBody>
              <a:bodyPr wrap="square" lIns="45719" tIns="45719" rIns="45719" bIns="45719" numCol="1" anchor="t">
                <a:noAutofit/>
              </a:bodyPr>
              <a:lstStyle/>
              <a:p>
                <a:endParaRPr/>
              </a:p>
            </p:txBody>
          </p:sp>
          <p:sp>
            <p:nvSpPr>
              <p:cNvPr id="177" name="Line 13"/>
              <p:cNvSpPr/>
              <p:nvPr/>
            </p:nvSpPr>
            <p:spPr>
              <a:xfrm flipV="1">
                <a:off x="3959225" y="1768057"/>
                <a:ext cx="0" cy="2172131"/>
              </a:xfrm>
              <a:prstGeom prst="line">
                <a:avLst/>
              </a:prstGeom>
              <a:noFill/>
              <a:ln w="28575" cap="flat">
                <a:solidFill>
                  <a:srgbClr val="008080"/>
                </a:solidFill>
                <a:prstDash val="sysDot"/>
                <a:round/>
              </a:ln>
              <a:effectLst/>
            </p:spPr>
            <p:txBody>
              <a:bodyPr wrap="square" lIns="45719" tIns="45719" rIns="45719" bIns="45719" numCol="1" anchor="t">
                <a:noAutofit/>
              </a:bodyPr>
              <a:lstStyle/>
              <a:p>
                <a:endParaRPr/>
              </a:p>
            </p:txBody>
          </p:sp>
          <p:sp>
            <p:nvSpPr>
              <p:cNvPr id="178" name="Line 14"/>
              <p:cNvSpPr/>
              <p:nvPr/>
            </p:nvSpPr>
            <p:spPr>
              <a:xfrm flipH="1" flipV="1">
                <a:off x="2054225" y="1768057"/>
                <a:ext cx="1905000" cy="1"/>
              </a:xfrm>
              <a:prstGeom prst="line">
                <a:avLst/>
              </a:prstGeom>
              <a:noFill/>
              <a:ln w="28575" cap="flat">
                <a:solidFill>
                  <a:srgbClr val="008080"/>
                </a:solidFill>
                <a:prstDash val="sysDot"/>
                <a:round/>
                <a:tailEnd type="triangle" w="med" len="med"/>
              </a:ln>
              <a:effectLst/>
            </p:spPr>
            <p:txBody>
              <a:bodyPr wrap="square" lIns="45719" tIns="45719" rIns="45719" bIns="45719" numCol="1" anchor="t">
                <a:noAutofit/>
              </a:bodyPr>
              <a:lstStyle/>
              <a:p>
                <a:endParaRPr/>
              </a:p>
            </p:txBody>
          </p:sp>
          <p:sp>
            <p:nvSpPr>
              <p:cNvPr id="179" name="Text Box 17"/>
              <p:cNvSpPr txBox="1"/>
              <p:nvPr/>
            </p:nvSpPr>
            <p:spPr>
              <a:xfrm>
                <a:off x="3006724" y="4008125"/>
                <a:ext cx="1371601" cy="308408"/>
              </a:xfrm>
              <a:prstGeom prst="rect">
                <a:avLst/>
              </a:prstGeom>
              <a:noFill/>
              <a:ln w="9525" cap="flat">
                <a:solidFill>
                  <a:srgbClr val="008080"/>
                </a:solid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spcBef>
                    <a:spcPts val="700"/>
                  </a:spcBef>
                  <a:defRPr sz="1200">
                    <a:solidFill>
                      <a:srgbClr val="0000FF"/>
                    </a:solidFill>
                    <a:latin typeface="Arial Unicode MS"/>
                    <a:ea typeface="Arial Unicode MS"/>
                    <a:cs typeface="Arial Unicode MS"/>
                    <a:sym typeface="Arial Unicode MS"/>
                  </a:defRPr>
                </a:pPr>
                <a:r>
                  <a:rPr>
                    <a:latin typeface="Symbol"/>
                    <a:ea typeface="Symbol"/>
                    <a:cs typeface="Symbol"/>
                    <a:sym typeface="Symbol"/>
                  </a:rPr>
                  <a:t>b </a:t>
                </a:r>
                <a:r>
                  <a:t>Glucuronydase</a:t>
                </a:r>
              </a:p>
            </p:txBody>
          </p:sp>
          <p:sp>
            <p:nvSpPr>
              <p:cNvPr id="180" name="Text Box 22"/>
              <p:cNvSpPr txBox="1"/>
              <p:nvPr/>
            </p:nvSpPr>
            <p:spPr>
              <a:xfrm>
                <a:off x="2198750" y="3966038"/>
                <a:ext cx="798695" cy="304166"/>
              </a:xfrm>
              <a:prstGeom prst="rect">
                <a:avLst/>
              </a:prstGeom>
              <a:noFill/>
              <a:ln w="9525" cap="flat">
                <a:solidFill>
                  <a:srgbClr val="008080"/>
                </a:solid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700"/>
                  </a:spcBef>
                  <a:defRPr sz="1200">
                    <a:solidFill>
                      <a:srgbClr val="0000FF"/>
                    </a:solidFill>
                    <a:latin typeface="Arial Unicode MS"/>
                    <a:ea typeface="Arial Unicode MS"/>
                    <a:cs typeface="Arial Unicode MS"/>
                    <a:sym typeface="Arial Unicode MS"/>
                  </a:defRPr>
                </a:lvl1pPr>
              </a:lstStyle>
              <a:p>
                <a:r>
                  <a:t>VK chí</a:t>
                </a:r>
              </a:p>
            </p:txBody>
          </p:sp>
        </p:grpSp>
        <p:sp>
          <p:nvSpPr>
            <p:cNvPr id="182" name="Text Box 6"/>
            <p:cNvSpPr txBox="1"/>
            <p:nvPr/>
          </p:nvSpPr>
          <p:spPr>
            <a:xfrm>
              <a:off x="510975" y="1225005"/>
              <a:ext cx="238462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2400" b="1"/>
              </a:pPr>
              <a:r>
                <a:rPr lang="vi-VN"/>
                <a:t>V </a:t>
              </a:r>
              <a:r>
                <a:t>HC l</a:t>
              </a:r>
              <a:r>
                <a:rPr b="0">
                  <a:latin typeface="Arial Unicode MS"/>
                  <a:ea typeface="Arial Unicode MS"/>
                  <a:cs typeface="Arial Unicode MS"/>
                  <a:sym typeface="Arial Unicode MS"/>
                </a:rPr>
                <a:t>ớ</a:t>
              </a:r>
              <a:r>
                <a:t>n</a:t>
              </a:r>
              <a:r>
                <a:rPr lang="vi-VN"/>
                <a:t> </a:t>
              </a:r>
              <a:r>
                <a:t>(50-60%)</a:t>
              </a:r>
            </a:p>
          </p:txBody>
        </p:sp>
        <p:sp>
          <p:nvSpPr>
            <p:cNvPr id="183" name="Text Box 7"/>
            <p:cNvSpPr txBox="1"/>
            <p:nvPr/>
          </p:nvSpPr>
          <p:spPr>
            <a:xfrm>
              <a:off x="87086" y="1916527"/>
              <a:ext cx="3566039"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2400" b="1"/>
              </a:pPr>
              <a:r>
                <a:t>Đ</a:t>
              </a:r>
              <a:r>
                <a:rPr b="0">
                  <a:latin typeface="Arial Unicode MS"/>
                  <a:ea typeface="Arial Unicode MS"/>
                  <a:cs typeface="Arial Unicode MS"/>
                  <a:sym typeface="Arial Unicode MS"/>
                </a:rPr>
                <a:t>ờ</a:t>
              </a:r>
              <a:r>
                <a:t>i s</a:t>
              </a:r>
              <a:r>
                <a:rPr b="0">
                  <a:latin typeface="Arial Unicode MS"/>
                  <a:ea typeface="Arial Unicode MS"/>
                  <a:cs typeface="Arial Unicode MS"/>
                  <a:sym typeface="Arial Unicode MS"/>
                </a:rPr>
                <a:t>ố</a:t>
              </a:r>
              <a:r>
                <a:t>ng HC ng</a:t>
              </a:r>
              <a:r>
                <a:rPr b="0">
                  <a:latin typeface="Arial Unicode MS"/>
                  <a:ea typeface="Arial Unicode MS"/>
                  <a:cs typeface="Arial Unicode MS"/>
                  <a:sym typeface="Arial Unicode MS"/>
                </a:rPr>
                <a:t>ắ</a:t>
              </a:r>
              <a:r>
                <a:t>n (70-90</a:t>
              </a:r>
              <a:r>
                <a:rPr lang="vi-VN"/>
                <a:t>d</a:t>
              </a:r>
              <a:r>
                <a:t>)</a:t>
              </a:r>
            </a:p>
          </p:txBody>
        </p:sp>
        <p:sp>
          <p:nvSpPr>
            <p:cNvPr id="184" name="Text Box 8"/>
            <p:cNvSpPr txBox="1"/>
            <p:nvPr/>
          </p:nvSpPr>
          <p:spPr>
            <a:xfrm>
              <a:off x="152400" y="2629652"/>
              <a:ext cx="3657600" cy="86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400" b="1"/>
              </a:pPr>
              <a:r>
                <a:t>V</a:t>
              </a:r>
              <a:r>
                <a:rPr b="0">
                  <a:latin typeface="Arial Unicode MS"/>
                  <a:ea typeface="Arial Unicode MS"/>
                  <a:cs typeface="Arial Unicode MS"/>
                  <a:sym typeface="Arial Unicode MS"/>
                </a:rPr>
                <a:t>ậ</a:t>
              </a:r>
              <a:r>
                <a:t>n chuy</a:t>
              </a:r>
              <a:r>
                <a:rPr b="0">
                  <a:latin typeface="Arial Unicode MS"/>
                  <a:ea typeface="Arial Unicode MS"/>
                  <a:cs typeface="Arial Unicode MS"/>
                  <a:sym typeface="Arial Unicode MS"/>
                </a:rPr>
                <a:t>ể</a:t>
              </a:r>
              <a:r>
                <a:t>n &amp; liên h</a:t>
              </a:r>
              <a:r>
                <a:rPr b="0">
                  <a:latin typeface="Arial Unicode MS"/>
                  <a:ea typeface="Arial Unicode MS"/>
                  <a:cs typeface="Arial Unicode MS"/>
                  <a:sym typeface="Arial Unicode MS"/>
                </a:rPr>
                <a:t>ợ</a:t>
              </a:r>
              <a:r>
                <a:t>p   </a:t>
              </a:r>
              <a:r>
                <a:rPr b="0"/>
                <a:t>(SLCO1B1 &amp; UGT1A1) </a:t>
              </a:r>
            </a:p>
          </p:txBody>
        </p:sp>
        <p:sp>
          <p:nvSpPr>
            <p:cNvPr id="185" name="Text Box 9"/>
            <p:cNvSpPr txBox="1"/>
            <p:nvPr/>
          </p:nvSpPr>
          <p:spPr>
            <a:xfrm>
              <a:off x="-1" y="4343400"/>
              <a:ext cx="5380373" cy="2339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b="1"/>
              </a:pPr>
              <a:r>
                <a:t>Tăng chu trình ru</a:t>
              </a:r>
              <a:r>
                <a:rPr b="0">
                  <a:latin typeface="Arial Unicode MS"/>
                  <a:ea typeface="Arial Unicode MS"/>
                  <a:cs typeface="Arial Unicode MS"/>
                  <a:sym typeface="Arial Unicode MS"/>
                </a:rPr>
                <a:t>ộ</a:t>
              </a:r>
              <a:r>
                <a:t>t gan</a:t>
              </a:r>
            </a:p>
            <a:p>
              <a:pPr algn="ctr">
                <a:defRPr sz="1600"/>
              </a:pPr>
              <a:r>
                <a:rPr>
                  <a:highlight>
                    <a:srgbClr val="00FF00"/>
                  </a:highlight>
                  <a:latin typeface="arial" panose="020B0604020202020204" pitchFamily="34" charset="0"/>
                  <a:cs typeface="arial" panose="020B0604020202020204" pitchFamily="34" charset="0"/>
                </a:rPr>
                <a:t>Thi</a:t>
              </a:r>
              <a:r>
                <a:rPr>
                  <a:highlight>
                    <a:srgbClr val="00FF00"/>
                  </a:highlight>
                  <a:latin typeface="arial" panose="020B0604020202020204" pitchFamily="34" charset="0"/>
                  <a:ea typeface="Arial Unicode MS"/>
                  <a:cs typeface="arial" panose="020B0604020202020204" pitchFamily="34" charset="0"/>
                  <a:sym typeface="Arial Unicode MS"/>
                </a:rPr>
                <a:t>ế</a:t>
              </a:r>
              <a:r>
                <a:rPr>
                  <a:highlight>
                    <a:srgbClr val="00FF00"/>
                  </a:highlight>
                  <a:latin typeface="arial" panose="020B0604020202020204" pitchFamily="34" charset="0"/>
                  <a:cs typeface="arial" panose="020B0604020202020204" pitchFamily="34" charset="0"/>
                </a:rPr>
                <a:t>u VK chí, </a:t>
              </a:r>
              <a:endParaRPr lang="vi-VN">
                <a:highlight>
                  <a:srgbClr val="00FF00"/>
                </a:highlight>
                <a:latin typeface="arial" panose="020B0604020202020204" pitchFamily="34" charset="0"/>
                <a:ea typeface="Arial Unicode MS"/>
                <a:cs typeface="arial" panose="020B0604020202020204" pitchFamily="34" charset="0"/>
                <a:sym typeface="Arial Unicode MS"/>
              </a:endParaRPr>
            </a:p>
            <a:p>
              <a:pPr algn="ctr">
                <a:defRPr sz="1600"/>
              </a:pPr>
              <a:r>
                <a:rPr>
                  <a:highlight>
                    <a:srgbClr val="FFFF00"/>
                  </a:highlight>
                  <a:latin typeface="arial" panose="020B0604020202020204" pitchFamily="34" charset="0"/>
                  <a:cs typeface="arial" panose="020B0604020202020204" pitchFamily="34" charset="0"/>
                </a:rPr>
                <a:t>Ho</a:t>
              </a:r>
              <a:r>
                <a:rPr>
                  <a:highlight>
                    <a:srgbClr val="FFFF00"/>
                  </a:highlight>
                  <a:latin typeface="arial" panose="020B0604020202020204" pitchFamily="34" charset="0"/>
                  <a:ea typeface="Arial Unicode MS"/>
                  <a:cs typeface="arial" panose="020B0604020202020204" pitchFamily="34" charset="0"/>
                  <a:sym typeface="Arial Unicode MS"/>
                </a:rPr>
                <a:t>ạ</a:t>
              </a:r>
              <a:r>
                <a:rPr>
                  <a:highlight>
                    <a:srgbClr val="FFFF00"/>
                  </a:highlight>
                  <a:latin typeface="arial" panose="020B0604020202020204" pitchFamily="34" charset="0"/>
                  <a:cs typeface="arial" panose="020B0604020202020204" pitchFamily="34" charset="0"/>
                </a:rPr>
                <a:t>t tính</a:t>
              </a:r>
              <a:r>
                <a:rPr>
                  <a:highlight>
                    <a:srgbClr val="FFFF00"/>
                  </a:highlight>
                  <a:latin typeface="arial" panose="020B0604020202020204" pitchFamily="34" charset="0"/>
                  <a:ea typeface="Symbol"/>
                  <a:cs typeface="arial" panose="020B0604020202020204" pitchFamily="34" charset="0"/>
                  <a:sym typeface="Symbol"/>
                </a:rPr>
                <a:t> </a:t>
              </a:r>
              <a:r>
                <a:rPr lang="el-GR">
                  <a:highlight>
                    <a:srgbClr val="FFFF00"/>
                  </a:highlight>
                  <a:latin typeface="arial" panose="020B0604020202020204" pitchFamily="34" charset="0"/>
                  <a:ea typeface="Symbol"/>
                  <a:cs typeface="arial" panose="020B0604020202020204" pitchFamily="34" charset="0"/>
                  <a:sym typeface="Symbol"/>
                </a:rPr>
                <a:t>β</a:t>
              </a:r>
              <a:r>
                <a:rPr lang="vi-VN">
                  <a:highlight>
                    <a:srgbClr val="FFFF00"/>
                  </a:highlight>
                  <a:latin typeface="arial" panose="020B0604020202020204" pitchFamily="34" charset="0"/>
                  <a:ea typeface="Symbol"/>
                  <a:cs typeface="arial" panose="020B0604020202020204" pitchFamily="34" charset="0"/>
                  <a:sym typeface="Symbol"/>
                </a:rPr>
                <a:t>-</a:t>
              </a:r>
              <a:r>
                <a:rPr lang="vi-VN">
                  <a:highlight>
                    <a:srgbClr val="FFFF00"/>
                  </a:highlight>
                  <a:latin typeface="arial" panose="020B0604020202020204" pitchFamily="34" charset="0"/>
                  <a:cs typeface="arial" panose="020B0604020202020204" pitchFamily="34" charset="0"/>
                </a:rPr>
                <a:t>Glucuroni</a:t>
              </a:r>
              <a:r>
                <a:rPr>
                  <a:highlight>
                    <a:srgbClr val="FFFF00"/>
                  </a:highlight>
                  <a:latin typeface="arial" panose="020B0604020202020204" pitchFamily="34" charset="0"/>
                  <a:cs typeface="arial" panose="020B0604020202020204" pitchFamily="34" charset="0"/>
                </a:rPr>
                <a:t>dase = 10 x </a:t>
              </a:r>
              <a:r>
                <a:rPr lang="vi-VN">
                  <a:highlight>
                    <a:srgbClr val="FFFF00"/>
                  </a:highlight>
                  <a:latin typeface="arial" panose="020B0604020202020204" pitchFamily="34" charset="0"/>
                  <a:cs typeface="arial" panose="020B0604020202020204" pitchFamily="34" charset="0"/>
                </a:rPr>
                <a:t>NL</a:t>
              </a:r>
            </a:p>
            <a:p>
              <a:r>
                <a:rPr lang="en-US"/>
                <a:t>- Tissue </a:t>
              </a:r>
              <a:r>
                <a:rPr lang="vi-VN">
                  <a:latin typeface="Symbol"/>
                  <a:sym typeface="Symbol"/>
                </a:rPr>
                <a:t>b</a:t>
              </a:r>
              <a:r>
                <a:rPr lang="el-GR"/>
                <a:t>-</a:t>
              </a:r>
              <a:r>
                <a:rPr lang="en-US"/>
                <a:t>Glucuronydase: in placenta</a:t>
              </a:r>
              <a:r>
                <a:rPr lang="vi-VN"/>
                <a:t> →</a:t>
              </a:r>
              <a:r>
                <a:rPr lang="en-US"/>
                <a:t>deconjugated BMG, BDG to lipid-soluble unconjugated bilirubin across the placental lipid membranes.</a:t>
              </a:r>
            </a:p>
            <a:p>
              <a:r>
                <a:rPr lang="en-US"/>
                <a:t>- Intestinal </a:t>
              </a:r>
              <a:r>
                <a:rPr lang="vi-VN">
                  <a:latin typeface="Symbol"/>
                  <a:ea typeface="Symbol"/>
                  <a:cs typeface="Symbol"/>
                  <a:sym typeface="Symbol"/>
                </a:rPr>
                <a:t>b</a:t>
              </a:r>
              <a:r>
                <a:rPr lang="el-GR"/>
                <a:t>-</a:t>
              </a:r>
              <a:r>
                <a:rPr lang="en-US"/>
                <a:t>Glucuronydase:</a:t>
              </a:r>
            </a:p>
            <a:p>
              <a:r>
                <a:rPr lang="en-US"/>
                <a:t>- Breast milk – containing </a:t>
              </a:r>
              <a:r>
                <a:rPr lang="vi-VN">
                  <a:latin typeface="Symbol"/>
                  <a:ea typeface="Symbol"/>
                  <a:cs typeface="Symbol"/>
                  <a:sym typeface="Symbol"/>
                </a:rPr>
                <a:t>b</a:t>
              </a:r>
              <a:r>
                <a:rPr lang="el-GR"/>
                <a:t>-</a:t>
              </a:r>
              <a:r>
                <a:rPr lang="en-US"/>
                <a:t>Glucuronydase:</a:t>
              </a:r>
            </a:p>
          </p:txBody>
        </p:sp>
        <p:sp>
          <p:nvSpPr>
            <p:cNvPr id="186" name="Line 19"/>
            <p:cNvSpPr/>
            <p:nvPr/>
          </p:nvSpPr>
          <p:spPr>
            <a:xfrm>
              <a:off x="2895600" y="1447800"/>
              <a:ext cx="3124200" cy="0"/>
            </a:xfrm>
            <a:prstGeom prst="line">
              <a:avLst/>
            </a:prstGeom>
            <a:ln w="34925">
              <a:solidFill>
                <a:srgbClr val="006666"/>
              </a:solidFill>
              <a:tailEnd type="stealth"/>
            </a:ln>
          </p:spPr>
          <p:txBody>
            <a:bodyPr lIns="45719" rIns="45719"/>
            <a:lstStyle/>
            <a:p>
              <a:endParaRPr/>
            </a:p>
          </p:txBody>
        </p:sp>
        <p:sp>
          <p:nvSpPr>
            <p:cNvPr id="187" name="Line 20"/>
            <p:cNvSpPr/>
            <p:nvPr/>
          </p:nvSpPr>
          <p:spPr>
            <a:xfrm flipV="1">
              <a:off x="3425488" y="2970531"/>
              <a:ext cx="2750722" cy="2540"/>
            </a:xfrm>
            <a:prstGeom prst="line">
              <a:avLst/>
            </a:prstGeom>
            <a:ln w="34925">
              <a:solidFill>
                <a:srgbClr val="006666"/>
              </a:solidFill>
              <a:tailEnd type="stealth"/>
            </a:ln>
          </p:spPr>
          <p:txBody>
            <a:bodyPr lIns="45719" rIns="45719"/>
            <a:lstStyle/>
            <a:p>
              <a:endParaRPr/>
            </a:p>
          </p:txBody>
        </p:sp>
        <p:sp>
          <p:nvSpPr>
            <p:cNvPr id="188" name="Line 21"/>
            <p:cNvSpPr/>
            <p:nvPr/>
          </p:nvSpPr>
          <p:spPr>
            <a:xfrm>
              <a:off x="3810000" y="4649470"/>
              <a:ext cx="3733800" cy="1"/>
            </a:xfrm>
            <a:prstGeom prst="line">
              <a:avLst/>
            </a:prstGeom>
            <a:ln w="34925">
              <a:solidFill>
                <a:srgbClr val="006666"/>
              </a:solidFill>
              <a:tailEnd type="stealth"/>
            </a:ln>
          </p:spPr>
          <p:txBody>
            <a:bodyPr lIns="45719" rIns="45719"/>
            <a:lstStyle/>
            <a:p>
              <a:endParaRPr/>
            </a:p>
          </p:txBody>
        </p:sp>
        <p:sp>
          <p:nvSpPr>
            <p:cNvPr id="189" name="Line 24"/>
            <p:cNvSpPr/>
            <p:nvPr/>
          </p:nvSpPr>
          <p:spPr>
            <a:xfrm>
              <a:off x="3200400" y="2287270"/>
              <a:ext cx="2819400" cy="1"/>
            </a:xfrm>
            <a:prstGeom prst="line">
              <a:avLst/>
            </a:prstGeom>
            <a:ln w="34925">
              <a:solidFill>
                <a:srgbClr val="006666"/>
              </a:solidFill>
              <a:tailEnd type="stealth"/>
            </a:ln>
          </p:spPr>
          <p:txBody>
            <a:bodyPr lIns="45719" rIns="45719"/>
            <a:lstStyle/>
            <a:p>
              <a:endParaRPr/>
            </a:p>
          </p:txBody>
        </p:sp>
        <p:sp>
          <p:nvSpPr>
            <p:cNvPr id="190" name="Text Box 8"/>
            <p:cNvSpPr txBox="1"/>
            <p:nvPr/>
          </p:nvSpPr>
          <p:spPr>
            <a:xfrm>
              <a:off x="304800" y="3581400"/>
              <a:ext cx="2971800" cy="510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400" b="1"/>
              </a:pPr>
              <a:r>
                <a:t>Bài ti</a:t>
              </a:r>
              <a:r>
                <a:rPr b="0">
                  <a:latin typeface="Arial Unicode MS"/>
                  <a:ea typeface="Arial Unicode MS"/>
                  <a:cs typeface="Arial Unicode MS"/>
                  <a:sym typeface="Arial Unicode MS"/>
                </a:rPr>
                <a:t>ế</a:t>
              </a:r>
              <a:r>
                <a:t>t </a:t>
              </a:r>
              <a:r>
                <a:rPr b="0">
                  <a:latin typeface="Arial Unicode MS"/>
                  <a:ea typeface="Arial Unicode MS"/>
                  <a:cs typeface="Arial Unicode MS"/>
                  <a:sym typeface="Arial Unicode MS"/>
                </a:rPr>
                <a:t>ở</a:t>
              </a:r>
              <a:r>
                <a:t> gan kém</a:t>
              </a:r>
            </a:p>
          </p:txBody>
        </p:sp>
        <p:sp>
          <p:nvSpPr>
            <p:cNvPr id="191" name="Line 20"/>
            <p:cNvSpPr/>
            <p:nvPr/>
          </p:nvSpPr>
          <p:spPr>
            <a:xfrm>
              <a:off x="3352800" y="3887470"/>
              <a:ext cx="3429000" cy="1"/>
            </a:xfrm>
            <a:prstGeom prst="line">
              <a:avLst/>
            </a:prstGeom>
            <a:ln w="34925">
              <a:solidFill>
                <a:srgbClr val="006666"/>
              </a:solidFill>
              <a:tailEnd type="stealth"/>
            </a:ln>
          </p:spPr>
          <p:txBody>
            <a:bodyPr lIns="45719" rIns="45719"/>
            <a:lstStyle/>
            <a:p>
              <a:endParaRPr/>
            </a:p>
          </p:txBody>
        </p:sp>
        <p:sp>
          <p:nvSpPr>
            <p:cNvPr id="194" name="TextBox 23"/>
            <p:cNvSpPr txBox="1"/>
            <p:nvPr/>
          </p:nvSpPr>
          <p:spPr>
            <a:xfrm>
              <a:off x="4954334" y="1143000"/>
              <a:ext cx="1221875" cy="26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solidFill>
                    <a:srgbClr val="808080"/>
                  </a:solidFill>
                </a:defRPr>
              </a:lvl1pPr>
            </a:lstStyle>
            <a:p>
              <a:r>
                <a:t>Hemoproteins</a:t>
              </a:r>
            </a:p>
          </p:txBody>
        </p:sp>
      </p:grpSp>
      <p:sp>
        <p:nvSpPr>
          <p:cNvPr id="193" name="Text Box 19"/>
          <p:cNvSpPr txBox="1"/>
          <p:nvPr/>
        </p:nvSpPr>
        <p:spPr>
          <a:xfrm>
            <a:off x="4021682" y="6176186"/>
            <a:ext cx="5084219"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spcBef>
                <a:spcPts val="800"/>
              </a:spcBef>
              <a:defRPr sz="1400"/>
            </a:pPr>
            <a:r>
              <a:rPr sz="1600"/>
              <a:t>SLCO1B1: Solute carrier organic anion transporter 1B1 </a:t>
            </a:r>
          </a:p>
          <a:p>
            <a:pPr>
              <a:spcBef>
                <a:spcPts val="800"/>
              </a:spcBef>
              <a:defRPr sz="1400"/>
            </a:pPr>
            <a:r>
              <a:rPr sz="1600"/>
              <a:t>UGT 1A1: Uridine diphosphate glucuronosyltransferase 1A1</a:t>
            </a:r>
          </a:p>
        </p:txBody>
      </p:sp>
      <p:sp>
        <p:nvSpPr>
          <p:cNvPr id="3" name="Rectangle 2">
            <a:extLst>
              <a:ext uri="{FF2B5EF4-FFF2-40B4-BE49-F238E27FC236}">
                <a16:creationId xmlns:a16="http://schemas.microsoft.com/office/drawing/2014/main" id="{0F2964BE-D92F-432D-9A52-D0818DC0F10D}"/>
              </a:ext>
            </a:extLst>
          </p:cNvPr>
          <p:cNvSpPr/>
          <p:nvPr/>
        </p:nvSpPr>
        <p:spPr>
          <a:xfrm>
            <a:off x="87086" y="115407"/>
            <a:ext cx="4572000" cy="814518"/>
          </a:xfrm>
          <a:prstGeom prst="rect">
            <a:avLst/>
          </a:prstGeom>
        </p:spPr>
        <p:txBody>
          <a:bodyPr>
            <a:spAutoFit/>
          </a:bodyPr>
          <a:lstStyle/>
          <a:p>
            <a:pPr lvl="0">
              <a:lnSpc>
                <a:spcPct val="115000"/>
              </a:lnSpc>
              <a:buSzPts val="1200"/>
            </a:pP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Ở trẻ </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SS</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 </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VK </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thường trú chưa hoàn chỉnh</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β</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glucuronidase chưa được phân hủy </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→tăng </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chuyển bilirubin trực tiếp thành gián tiếp </a:t>
            </a:r>
            <a:r>
              <a:rPr lang="vi-VN" sz="1400" b="1">
                <a:solidFill>
                  <a:srgbClr val="00B050"/>
                </a:solidFill>
                <a:latin typeface="arial" panose="020B0604020202020204" pitchFamily="34" charset="0"/>
                <a:ea typeface="Times New Roman" panose="02020603050405020304" pitchFamily="18" charset="0"/>
                <a:cs typeface="arial" panose="020B0604020202020204" pitchFamily="34" charset="0"/>
              </a:rPr>
              <a:t>→</a:t>
            </a:r>
            <a:r>
              <a:rPr lang="en-US" sz="1400" b="1">
                <a:solidFill>
                  <a:srgbClr val="00B050"/>
                </a:solidFill>
                <a:latin typeface="arial" panose="020B0604020202020204" pitchFamily="34" charset="0"/>
                <a:ea typeface="Times New Roman" panose="02020603050405020304" pitchFamily="18" charset="0"/>
                <a:cs typeface="arial" panose="020B0604020202020204" pitchFamily="34" charset="0"/>
              </a:rPr>
              <a:t>tăng tái hấp thu</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52AD11-8DFB-42F5-9392-E31016AC378F}"/>
              </a:ext>
            </a:extLst>
          </p:cNvPr>
          <p:cNvGrpSpPr/>
          <p:nvPr/>
        </p:nvGrpSpPr>
        <p:grpSpPr>
          <a:xfrm>
            <a:off x="883424" y="773829"/>
            <a:ext cx="7470934" cy="5298441"/>
            <a:chOff x="1139666" y="1355725"/>
            <a:chExt cx="7470934" cy="5298441"/>
          </a:xfrm>
        </p:grpSpPr>
        <p:sp>
          <p:nvSpPr>
            <p:cNvPr id="199" name="Line 7"/>
            <p:cNvSpPr/>
            <p:nvPr/>
          </p:nvSpPr>
          <p:spPr>
            <a:xfrm>
              <a:off x="4724400" y="5851525"/>
              <a:ext cx="0" cy="76200"/>
            </a:xfrm>
            <a:prstGeom prst="line">
              <a:avLst/>
            </a:prstGeom>
            <a:ln w="28575">
              <a:solidFill>
                <a:srgbClr val="000000"/>
              </a:solidFill>
            </a:ln>
          </p:spPr>
          <p:txBody>
            <a:bodyPr lIns="45719" rIns="45719"/>
            <a:lstStyle/>
            <a:p>
              <a:endParaRPr/>
            </a:p>
          </p:txBody>
        </p:sp>
        <p:sp>
          <p:nvSpPr>
            <p:cNvPr id="200" name="Line 8"/>
            <p:cNvSpPr/>
            <p:nvPr/>
          </p:nvSpPr>
          <p:spPr>
            <a:xfrm>
              <a:off x="3048000" y="5851525"/>
              <a:ext cx="0" cy="76200"/>
            </a:xfrm>
            <a:prstGeom prst="line">
              <a:avLst/>
            </a:prstGeom>
            <a:ln w="28575">
              <a:solidFill>
                <a:srgbClr val="000000"/>
              </a:solidFill>
            </a:ln>
          </p:spPr>
          <p:txBody>
            <a:bodyPr lIns="45719" rIns="45719"/>
            <a:lstStyle/>
            <a:p>
              <a:endParaRPr/>
            </a:p>
          </p:txBody>
        </p:sp>
        <p:sp>
          <p:nvSpPr>
            <p:cNvPr id="201" name="Line 9"/>
            <p:cNvSpPr/>
            <p:nvPr/>
          </p:nvSpPr>
          <p:spPr>
            <a:xfrm>
              <a:off x="2209800" y="5851525"/>
              <a:ext cx="0" cy="76200"/>
            </a:xfrm>
            <a:prstGeom prst="line">
              <a:avLst/>
            </a:prstGeom>
            <a:ln w="28575">
              <a:solidFill>
                <a:srgbClr val="000000"/>
              </a:solidFill>
            </a:ln>
          </p:spPr>
          <p:txBody>
            <a:bodyPr lIns="45719" rIns="45719"/>
            <a:lstStyle/>
            <a:p>
              <a:endParaRPr/>
            </a:p>
          </p:txBody>
        </p:sp>
        <p:sp>
          <p:nvSpPr>
            <p:cNvPr id="202" name="Line 10"/>
            <p:cNvSpPr/>
            <p:nvPr/>
          </p:nvSpPr>
          <p:spPr>
            <a:xfrm>
              <a:off x="3886200" y="5851525"/>
              <a:ext cx="0" cy="76200"/>
            </a:xfrm>
            <a:prstGeom prst="line">
              <a:avLst/>
            </a:prstGeom>
            <a:ln w="28575">
              <a:solidFill>
                <a:srgbClr val="000000"/>
              </a:solidFill>
            </a:ln>
          </p:spPr>
          <p:txBody>
            <a:bodyPr lIns="45719" rIns="45719"/>
            <a:lstStyle/>
            <a:p>
              <a:endParaRPr/>
            </a:p>
          </p:txBody>
        </p:sp>
        <p:grpSp>
          <p:nvGrpSpPr>
            <p:cNvPr id="205" name="Group 15"/>
            <p:cNvGrpSpPr/>
            <p:nvPr/>
          </p:nvGrpSpPr>
          <p:grpSpPr>
            <a:xfrm>
              <a:off x="1981200" y="5851524"/>
              <a:ext cx="152400" cy="152402"/>
              <a:chOff x="0" y="0"/>
              <a:chExt cx="152399" cy="152400"/>
            </a:xfrm>
          </p:grpSpPr>
          <p:sp>
            <p:nvSpPr>
              <p:cNvPr id="203" name="Line 11"/>
              <p:cNvSpPr/>
              <p:nvPr/>
            </p:nvSpPr>
            <p:spPr>
              <a:xfrm flipH="1">
                <a:off x="0" y="-1"/>
                <a:ext cx="76201" cy="152402"/>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04" name="Line 12"/>
              <p:cNvSpPr/>
              <p:nvPr/>
            </p:nvSpPr>
            <p:spPr>
              <a:xfrm flipH="1">
                <a:off x="76200" y="-1"/>
                <a:ext cx="76201" cy="152402"/>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sp>
          <p:nvSpPr>
            <p:cNvPr id="206" name="Line 14"/>
            <p:cNvSpPr/>
            <p:nvPr/>
          </p:nvSpPr>
          <p:spPr>
            <a:xfrm>
              <a:off x="5105400" y="5851525"/>
              <a:ext cx="0" cy="76200"/>
            </a:xfrm>
            <a:prstGeom prst="line">
              <a:avLst/>
            </a:prstGeom>
            <a:ln w="28575">
              <a:solidFill>
                <a:srgbClr val="000000"/>
              </a:solidFill>
            </a:ln>
          </p:spPr>
          <p:txBody>
            <a:bodyPr lIns="45719" rIns="45719"/>
            <a:lstStyle/>
            <a:p>
              <a:endParaRPr/>
            </a:p>
          </p:txBody>
        </p:sp>
        <p:sp>
          <p:nvSpPr>
            <p:cNvPr id="207" name="Line 16"/>
            <p:cNvSpPr/>
            <p:nvPr/>
          </p:nvSpPr>
          <p:spPr>
            <a:xfrm>
              <a:off x="5486400" y="5851525"/>
              <a:ext cx="0" cy="76200"/>
            </a:xfrm>
            <a:prstGeom prst="line">
              <a:avLst/>
            </a:prstGeom>
            <a:ln w="28575">
              <a:solidFill>
                <a:srgbClr val="000000"/>
              </a:solidFill>
            </a:ln>
          </p:spPr>
          <p:txBody>
            <a:bodyPr lIns="45719" rIns="45719"/>
            <a:lstStyle/>
            <a:p>
              <a:endParaRPr/>
            </a:p>
          </p:txBody>
        </p:sp>
        <p:sp>
          <p:nvSpPr>
            <p:cNvPr id="208" name="Line 17"/>
            <p:cNvSpPr/>
            <p:nvPr/>
          </p:nvSpPr>
          <p:spPr>
            <a:xfrm>
              <a:off x="5867400" y="5851525"/>
              <a:ext cx="0" cy="76200"/>
            </a:xfrm>
            <a:prstGeom prst="line">
              <a:avLst/>
            </a:prstGeom>
            <a:ln w="28575">
              <a:solidFill>
                <a:srgbClr val="000000"/>
              </a:solidFill>
            </a:ln>
          </p:spPr>
          <p:txBody>
            <a:bodyPr lIns="45719" rIns="45719"/>
            <a:lstStyle/>
            <a:p>
              <a:endParaRPr/>
            </a:p>
          </p:txBody>
        </p:sp>
        <p:sp>
          <p:nvSpPr>
            <p:cNvPr id="209" name="Line 18"/>
            <p:cNvSpPr/>
            <p:nvPr/>
          </p:nvSpPr>
          <p:spPr>
            <a:xfrm>
              <a:off x="6248400" y="5851525"/>
              <a:ext cx="0" cy="76200"/>
            </a:xfrm>
            <a:prstGeom prst="line">
              <a:avLst/>
            </a:prstGeom>
            <a:ln w="28575">
              <a:solidFill>
                <a:srgbClr val="000000"/>
              </a:solidFill>
            </a:ln>
          </p:spPr>
          <p:txBody>
            <a:bodyPr lIns="45719" rIns="45719"/>
            <a:lstStyle/>
            <a:p>
              <a:endParaRPr/>
            </a:p>
          </p:txBody>
        </p:sp>
        <p:sp>
          <p:nvSpPr>
            <p:cNvPr id="210" name="Line 19"/>
            <p:cNvSpPr/>
            <p:nvPr/>
          </p:nvSpPr>
          <p:spPr>
            <a:xfrm>
              <a:off x="6629400" y="5851525"/>
              <a:ext cx="0" cy="76200"/>
            </a:xfrm>
            <a:prstGeom prst="line">
              <a:avLst/>
            </a:prstGeom>
            <a:ln w="28575">
              <a:solidFill>
                <a:srgbClr val="000000"/>
              </a:solidFill>
            </a:ln>
          </p:spPr>
          <p:txBody>
            <a:bodyPr lIns="45719" rIns="45719"/>
            <a:lstStyle/>
            <a:p>
              <a:endParaRPr/>
            </a:p>
          </p:txBody>
        </p:sp>
        <p:grpSp>
          <p:nvGrpSpPr>
            <p:cNvPr id="213" name="Group 20"/>
            <p:cNvGrpSpPr/>
            <p:nvPr/>
          </p:nvGrpSpPr>
          <p:grpSpPr>
            <a:xfrm>
              <a:off x="6781800" y="5851524"/>
              <a:ext cx="152400" cy="152402"/>
              <a:chOff x="0" y="0"/>
              <a:chExt cx="152399" cy="152400"/>
            </a:xfrm>
          </p:grpSpPr>
          <p:sp>
            <p:nvSpPr>
              <p:cNvPr id="211" name="Line 21"/>
              <p:cNvSpPr/>
              <p:nvPr/>
            </p:nvSpPr>
            <p:spPr>
              <a:xfrm flipH="1">
                <a:off x="0" y="-1"/>
                <a:ext cx="76201" cy="152402"/>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12" name="Line 22"/>
              <p:cNvSpPr/>
              <p:nvPr/>
            </p:nvSpPr>
            <p:spPr>
              <a:xfrm flipH="1">
                <a:off x="76200" y="-1"/>
                <a:ext cx="76201" cy="152402"/>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sp>
          <p:nvSpPr>
            <p:cNvPr id="214" name="Line 33"/>
            <p:cNvSpPr/>
            <p:nvPr/>
          </p:nvSpPr>
          <p:spPr>
            <a:xfrm>
              <a:off x="1905000" y="4860925"/>
              <a:ext cx="76200" cy="0"/>
            </a:xfrm>
            <a:prstGeom prst="line">
              <a:avLst/>
            </a:prstGeom>
            <a:ln w="28575">
              <a:solidFill>
                <a:srgbClr val="000000"/>
              </a:solidFill>
            </a:ln>
          </p:spPr>
          <p:txBody>
            <a:bodyPr lIns="45719" rIns="45719"/>
            <a:lstStyle/>
            <a:p>
              <a:endParaRPr/>
            </a:p>
          </p:txBody>
        </p:sp>
        <p:sp>
          <p:nvSpPr>
            <p:cNvPr id="215" name="Line 34"/>
            <p:cNvSpPr/>
            <p:nvPr/>
          </p:nvSpPr>
          <p:spPr>
            <a:xfrm>
              <a:off x="1905000" y="1660525"/>
              <a:ext cx="76200" cy="0"/>
            </a:xfrm>
            <a:prstGeom prst="line">
              <a:avLst/>
            </a:prstGeom>
            <a:ln w="28575">
              <a:solidFill>
                <a:srgbClr val="000000"/>
              </a:solidFill>
            </a:ln>
          </p:spPr>
          <p:txBody>
            <a:bodyPr lIns="45719" rIns="45719"/>
            <a:lstStyle/>
            <a:p>
              <a:endParaRPr/>
            </a:p>
          </p:txBody>
        </p:sp>
        <p:sp>
          <p:nvSpPr>
            <p:cNvPr id="216" name="Line 35"/>
            <p:cNvSpPr/>
            <p:nvPr/>
          </p:nvSpPr>
          <p:spPr>
            <a:xfrm>
              <a:off x="1905000" y="2727325"/>
              <a:ext cx="76200" cy="0"/>
            </a:xfrm>
            <a:prstGeom prst="line">
              <a:avLst/>
            </a:prstGeom>
            <a:ln w="28575">
              <a:solidFill>
                <a:srgbClr val="000000"/>
              </a:solidFill>
            </a:ln>
          </p:spPr>
          <p:txBody>
            <a:bodyPr lIns="45719" rIns="45719"/>
            <a:lstStyle/>
            <a:p>
              <a:endParaRPr/>
            </a:p>
          </p:txBody>
        </p:sp>
        <p:sp>
          <p:nvSpPr>
            <p:cNvPr id="217" name="Line 36"/>
            <p:cNvSpPr/>
            <p:nvPr/>
          </p:nvSpPr>
          <p:spPr>
            <a:xfrm>
              <a:off x="1905000" y="3794125"/>
              <a:ext cx="76200" cy="0"/>
            </a:xfrm>
            <a:prstGeom prst="line">
              <a:avLst/>
            </a:prstGeom>
            <a:ln w="28575">
              <a:solidFill>
                <a:srgbClr val="000000"/>
              </a:solidFill>
            </a:ln>
          </p:spPr>
          <p:txBody>
            <a:bodyPr lIns="45719" rIns="45719"/>
            <a:lstStyle/>
            <a:p>
              <a:endParaRPr/>
            </a:p>
          </p:txBody>
        </p:sp>
        <p:sp>
          <p:nvSpPr>
            <p:cNvPr id="218" name="Oval 38"/>
            <p:cNvSpPr/>
            <p:nvPr/>
          </p:nvSpPr>
          <p:spPr>
            <a:xfrm>
              <a:off x="2286000" y="5851525"/>
              <a:ext cx="76200" cy="76200"/>
            </a:xfrm>
            <a:prstGeom prst="ellipse">
              <a:avLst/>
            </a:prstGeom>
            <a:solidFill>
              <a:srgbClr val="006666"/>
            </a:solidFill>
            <a:ln>
              <a:solidFill>
                <a:srgbClr val="000000"/>
              </a:solidFill>
            </a:ln>
          </p:spPr>
          <p:txBody>
            <a:bodyPr lIns="45719" rIns="45719" anchor="ctr"/>
            <a:lstStyle/>
            <a:p>
              <a:endParaRPr/>
            </a:p>
          </p:txBody>
        </p:sp>
        <p:sp>
          <p:nvSpPr>
            <p:cNvPr id="219" name="Line 43"/>
            <p:cNvSpPr/>
            <p:nvPr/>
          </p:nvSpPr>
          <p:spPr>
            <a:xfrm>
              <a:off x="2667000" y="4860925"/>
              <a:ext cx="1143000" cy="0"/>
            </a:xfrm>
            <a:prstGeom prst="line">
              <a:avLst/>
            </a:prstGeom>
            <a:ln w="28575">
              <a:solidFill>
                <a:srgbClr val="008080"/>
              </a:solidFill>
            </a:ln>
          </p:spPr>
          <p:txBody>
            <a:bodyPr lIns="45719" rIns="45719"/>
            <a:lstStyle/>
            <a:p>
              <a:endParaRPr/>
            </a:p>
          </p:txBody>
        </p:sp>
        <p:sp>
          <p:nvSpPr>
            <p:cNvPr id="220" name="Line 44"/>
            <p:cNvSpPr/>
            <p:nvPr/>
          </p:nvSpPr>
          <p:spPr>
            <a:xfrm flipV="1">
              <a:off x="3810000" y="3946524"/>
              <a:ext cx="1066801" cy="914402"/>
            </a:xfrm>
            <a:prstGeom prst="line">
              <a:avLst/>
            </a:prstGeom>
            <a:ln w="28575">
              <a:solidFill>
                <a:srgbClr val="008080"/>
              </a:solidFill>
            </a:ln>
          </p:spPr>
          <p:txBody>
            <a:bodyPr lIns="45719" rIns="45719"/>
            <a:lstStyle/>
            <a:p>
              <a:endParaRPr/>
            </a:p>
          </p:txBody>
        </p:sp>
        <p:sp>
          <p:nvSpPr>
            <p:cNvPr id="221" name="Line 45"/>
            <p:cNvSpPr/>
            <p:nvPr/>
          </p:nvSpPr>
          <p:spPr>
            <a:xfrm flipV="1">
              <a:off x="4876800" y="1812925"/>
              <a:ext cx="762000" cy="2133600"/>
            </a:xfrm>
            <a:prstGeom prst="line">
              <a:avLst/>
            </a:prstGeom>
            <a:ln w="28575">
              <a:solidFill>
                <a:srgbClr val="008080"/>
              </a:solidFill>
            </a:ln>
          </p:spPr>
          <p:txBody>
            <a:bodyPr lIns="45719" rIns="45719"/>
            <a:lstStyle/>
            <a:p>
              <a:endParaRPr/>
            </a:p>
          </p:txBody>
        </p:sp>
        <p:sp>
          <p:nvSpPr>
            <p:cNvPr id="222" name="Oval 46"/>
            <p:cNvSpPr/>
            <p:nvPr/>
          </p:nvSpPr>
          <p:spPr>
            <a:xfrm>
              <a:off x="2514600" y="5318125"/>
              <a:ext cx="76200" cy="76200"/>
            </a:xfrm>
            <a:prstGeom prst="ellipse">
              <a:avLst/>
            </a:prstGeom>
            <a:solidFill>
              <a:srgbClr val="006666"/>
            </a:solidFill>
            <a:ln>
              <a:solidFill>
                <a:srgbClr val="000000"/>
              </a:solidFill>
            </a:ln>
          </p:spPr>
          <p:txBody>
            <a:bodyPr lIns="45719" rIns="45719" anchor="ctr"/>
            <a:lstStyle/>
            <a:p>
              <a:endParaRPr/>
            </a:p>
          </p:txBody>
        </p:sp>
        <p:sp>
          <p:nvSpPr>
            <p:cNvPr id="223" name="Oval 47"/>
            <p:cNvSpPr/>
            <p:nvPr/>
          </p:nvSpPr>
          <p:spPr>
            <a:xfrm>
              <a:off x="2667000" y="4632325"/>
              <a:ext cx="76200" cy="76200"/>
            </a:xfrm>
            <a:prstGeom prst="ellipse">
              <a:avLst/>
            </a:prstGeom>
            <a:solidFill>
              <a:srgbClr val="006666"/>
            </a:solidFill>
            <a:ln>
              <a:solidFill>
                <a:srgbClr val="000000"/>
              </a:solidFill>
            </a:ln>
          </p:spPr>
          <p:txBody>
            <a:bodyPr lIns="45719" rIns="45719" anchor="ctr"/>
            <a:lstStyle/>
            <a:p>
              <a:endParaRPr/>
            </a:p>
          </p:txBody>
        </p:sp>
        <p:sp>
          <p:nvSpPr>
            <p:cNvPr id="224" name="Oval 48"/>
            <p:cNvSpPr/>
            <p:nvPr/>
          </p:nvSpPr>
          <p:spPr>
            <a:xfrm>
              <a:off x="2819400" y="4708525"/>
              <a:ext cx="76200" cy="76200"/>
            </a:xfrm>
            <a:prstGeom prst="ellipse">
              <a:avLst/>
            </a:prstGeom>
            <a:solidFill>
              <a:srgbClr val="006666"/>
            </a:solidFill>
            <a:ln>
              <a:solidFill>
                <a:srgbClr val="000000"/>
              </a:solidFill>
            </a:ln>
          </p:spPr>
          <p:txBody>
            <a:bodyPr lIns="45719" rIns="45719" anchor="ctr"/>
            <a:lstStyle/>
            <a:p>
              <a:endParaRPr/>
            </a:p>
          </p:txBody>
        </p:sp>
        <p:sp>
          <p:nvSpPr>
            <p:cNvPr id="225" name="Oval 49"/>
            <p:cNvSpPr/>
            <p:nvPr/>
          </p:nvSpPr>
          <p:spPr>
            <a:xfrm>
              <a:off x="2971800" y="4937125"/>
              <a:ext cx="76200" cy="76200"/>
            </a:xfrm>
            <a:prstGeom prst="ellipse">
              <a:avLst/>
            </a:prstGeom>
            <a:solidFill>
              <a:srgbClr val="006666"/>
            </a:solidFill>
            <a:ln>
              <a:solidFill>
                <a:srgbClr val="000000"/>
              </a:solidFill>
            </a:ln>
          </p:spPr>
          <p:txBody>
            <a:bodyPr lIns="45719" rIns="45719" anchor="ctr"/>
            <a:lstStyle/>
            <a:p>
              <a:endParaRPr/>
            </a:p>
          </p:txBody>
        </p:sp>
        <p:sp>
          <p:nvSpPr>
            <p:cNvPr id="226" name="Oval 50"/>
            <p:cNvSpPr/>
            <p:nvPr/>
          </p:nvSpPr>
          <p:spPr>
            <a:xfrm>
              <a:off x="2667000" y="5013325"/>
              <a:ext cx="76200" cy="76200"/>
            </a:xfrm>
            <a:prstGeom prst="ellipse">
              <a:avLst/>
            </a:prstGeom>
            <a:solidFill>
              <a:srgbClr val="006666"/>
            </a:solidFill>
            <a:ln>
              <a:solidFill>
                <a:srgbClr val="000000"/>
              </a:solidFill>
            </a:ln>
          </p:spPr>
          <p:txBody>
            <a:bodyPr lIns="45719" rIns="45719" anchor="ctr"/>
            <a:lstStyle/>
            <a:p>
              <a:endParaRPr/>
            </a:p>
          </p:txBody>
        </p:sp>
        <p:sp>
          <p:nvSpPr>
            <p:cNvPr id="227" name="Oval 52"/>
            <p:cNvSpPr/>
            <p:nvPr/>
          </p:nvSpPr>
          <p:spPr>
            <a:xfrm>
              <a:off x="5257800" y="1584325"/>
              <a:ext cx="76200" cy="76200"/>
            </a:xfrm>
            <a:prstGeom prst="ellipse">
              <a:avLst/>
            </a:prstGeom>
            <a:solidFill>
              <a:srgbClr val="006666"/>
            </a:solidFill>
            <a:ln>
              <a:solidFill>
                <a:srgbClr val="000000"/>
              </a:solidFill>
            </a:ln>
          </p:spPr>
          <p:txBody>
            <a:bodyPr lIns="45719" rIns="45719" anchor="ctr"/>
            <a:lstStyle/>
            <a:p>
              <a:endParaRPr/>
            </a:p>
          </p:txBody>
        </p:sp>
        <p:sp>
          <p:nvSpPr>
            <p:cNvPr id="228" name="Oval 53"/>
            <p:cNvSpPr/>
            <p:nvPr/>
          </p:nvSpPr>
          <p:spPr>
            <a:xfrm>
              <a:off x="4419600" y="3641725"/>
              <a:ext cx="76200" cy="76200"/>
            </a:xfrm>
            <a:prstGeom prst="ellipse">
              <a:avLst/>
            </a:prstGeom>
            <a:solidFill>
              <a:srgbClr val="006666"/>
            </a:solidFill>
            <a:ln>
              <a:solidFill>
                <a:srgbClr val="000000"/>
              </a:solidFill>
            </a:ln>
          </p:spPr>
          <p:txBody>
            <a:bodyPr lIns="45719" rIns="45719" anchor="ctr"/>
            <a:lstStyle/>
            <a:p>
              <a:endParaRPr/>
            </a:p>
          </p:txBody>
        </p:sp>
        <p:sp>
          <p:nvSpPr>
            <p:cNvPr id="229" name="Oval 54"/>
            <p:cNvSpPr/>
            <p:nvPr/>
          </p:nvSpPr>
          <p:spPr>
            <a:xfrm>
              <a:off x="4572000" y="3870325"/>
              <a:ext cx="76200" cy="76200"/>
            </a:xfrm>
            <a:prstGeom prst="ellipse">
              <a:avLst/>
            </a:prstGeom>
            <a:solidFill>
              <a:srgbClr val="006666"/>
            </a:solidFill>
            <a:ln>
              <a:solidFill>
                <a:srgbClr val="000000"/>
              </a:solidFill>
            </a:ln>
          </p:spPr>
          <p:txBody>
            <a:bodyPr lIns="45719" rIns="45719" anchor="ctr"/>
            <a:lstStyle/>
            <a:p>
              <a:endParaRPr/>
            </a:p>
          </p:txBody>
        </p:sp>
        <p:sp>
          <p:nvSpPr>
            <p:cNvPr id="230" name="Oval 55"/>
            <p:cNvSpPr/>
            <p:nvPr/>
          </p:nvSpPr>
          <p:spPr>
            <a:xfrm>
              <a:off x="4724400" y="3717925"/>
              <a:ext cx="76200" cy="76200"/>
            </a:xfrm>
            <a:prstGeom prst="ellipse">
              <a:avLst/>
            </a:prstGeom>
            <a:solidFill>
              <a:srgbClr val="006666"/>
            </a:solidFill>
            <a:ln>
              <a:solidFill>
                <a:srgbClr val="000000"/>
              </a:solidFill>
            </a:ln>
          </p:spPr>
          <p:txBody>
            <a:bodyPr lIns="45719" rIns="45719" anchor="ctr"/>
            <a:lstStyle/>
            <a:p>
              <a:endParaRPr/>
            </a:p>
          </p:txBody>
        </p:sp>
        <p:sp>
          <p:nvSpPr>
            <p:cNvPr id="231" name="Oval 56"/>
            <p:cNvSpPr/>
            <p:nvPr/>
          </p:nvSpPr>
          <p:spPr>
            <a:xfrm>
              <a:off x="4876800" y="4098925"/>
              <a:ext cx="76200" cy="76200"/>
            </a:xfrm>
            <a:prstGeom prst="ellipse">
              <a:avLst/>
            </a:prstGeom>
            <a:solidFill>
              <a:srgbClr val="006666"/>
            </a:solidFill>
            <a:ln>
              <a:solidFill>
                <a:srgbClr val="000000"/>
              </a:solidFill>
            </a:ln>
          </p:spPr>
          <p:txBody>
            <a:bodyPr lIns="45719" rIns="45719" anchor="ctr"/>
            <a:lstStyle/>
            <a:p>
              <a:endParaRPr/>
            </a:p>
          </p:txBody>
        </p:sp>
        <p:sp>
          <p:nvSpPr>
            <p:cNvPr id="232" name="Oval 57"/>
            <p:cNvSpPr/>
            <p:nvPr/>
          </p:nvSpPr>
          <p:spPr>
            <a:xfrm>
              <a:off x="4724400" y="4098925"/>
              <a:ext cx="76200" cy="76200"/>
            </a:xfrm>
            <a:prstGeom prst="ellipse">
              <a:avLst/>
            </a:prstGeom>
            <a:solidFill>
              <a:srgbClr val="006666"/>
            </a:solidFill>
            <a:ln>
              <a:solidFill>
                <a:srgbClr val="000000"/>
              </a:solidFill>
            </a:ln>
          </p:spPr>
          <p:txBody>
            <a:bodyPr lIns="45719" rIns="45719" anchor="ctr"/>
            <a:lstStyle/>
            <a:p>
              <a:endParaRPr/>
            </a:p>
          </p:txBody>
        </p:sp>
        <p:sp>
          <p:nvSpPr>
            <p:cNvPr id="233" name="Oval 58"/>
            <p:cNvSpPr/>
            <p:nvPr/>
          </p:nvSpPr>
          <p:spPr>
            <a:xfrm>
              <a:off x="4724400" y="4327525"/>
              <a:ext cx="76200" cy="76200"/>
            </a:xfrm>
            <a:prstGeom prst="ellipse">
              <a:avLst/>
            </a:prstGeom>
            <a:solidFill>
              <a:srgbClr val="006666"/>
            </a:solidFill>
            <a:ln>
              <a:solidFill>
                <a:srgbClr val="000000"/>
              </a:solidFill>
            </a:ln>
          </p:spPr>
          <p:txBody>
            <a:bodyPr lIns="45719" rIns="45719" anchor="ctr"/>
            <a:lstStyle/>
            <a:p>
              <a:endParaRPr/>
            </a:p>
          </p:txBody>
        </p:sp>
        <p:sp>
          <p:nvSpPr>
            <p:cNvPr id="234" name="Oval 59"/>
            <p:cNvSpPr/>
            <p:nvPr/>
          </p:nvSpPr>
          <p:spPr>
            <a:xfrm>
              <a:off x="3429000" y="4479925"/>
              <a:ext cx="76200" cy="76200"/>
            </a:xfrm>
            <a:prstGeom prst="ellipse">
              <a:avLst/>
            </a:prstGeom>
            <a:solidFill>
              <a:srgbClr val="006666"/>
            </a:solidFill>
            <a:ln>
              <a:solidFill>
                <a:srgbClr val="000000"/>
              </a:solidFill>
            </a:ln>
          </p:spPr>
          <p:txBody>
            <a:bodyPr lIns="45719" rIns="45719" anchor="ctr"/>
            <a:lstStyle/>
            <a:p>
              <a:endParaRPr/>
            </a:p>
          </p:txBody>
        </p:sp>
        <p:sp>
          <p:nvSpPr>
            <p:cNvPr id="235" name="Oval 60"/>
            <p:cNvSpPr/>
            <p:nvPr/>
          </p:nvSpPr>
          <p:spPr>
            <a:xfrm>
              <a:off x="3581400" y="4632325"/>
              <a:ext cx="76200" cy="76200"/>
            </a:xfrm>
            <a:prstGeom prst="ellipse">
              <a:avLst/>
            </a:prstGeom>
            <a:solidFill>
              <a:srgbClr val="006666"/>
            </a:solidFill>
            <a:ln>
              <a:solidFill>
                <a:srgbClr val="000000"/>
              </a:solidFill>
            </a:ln>
          </p:spPr>
          <p:txBody>
            <a:bodyPr lIns="45719" rIns="45719" anchor="ctr"/>
            <a:lstStyle/>
            <a:p>
              <a:endParaRPr/>
            </a:p>
          </p:txBody>
        </p:sp>
        <p:sp>
          <p:nvSpPr>
            <p:cNvPr id="236" name="Oval 61"/>
            <p:cNvSpPr/>
            <p:nvPr/>
          </p:nvSpPr>
          <p:spPr>
            <a:xfrm>
              <a:off x="3429000" y="4708525"/>
              <a:ext cx="76200" cy="76200"/>
            </a:xfrm>
            <a:prstGeom prst="ellipse">
              <a:avLst/>
            </a:prstGeom>
            <a:solidFill>
              <a:srgbClr val="006666"/>
            </a:solidFill>
            <a:ln>
              <a:solidFill>
                <a:srgbClr val="000000"/>
              </a:solidFill>
            </a:ln>
          </p:spPr>
          <p:txBody>
            <a:bodyPr lIns="45719" rIns="45719" anchor="ctr"/>
            <a:lstStyle/>
            <a:p>
              <a:endParaRPr/>
            </a:p>
          </p:txBody>
        </p:sp>
        <p:sp>
          <p:nvSpPr>
            <p:cNvPr id="237" name="Oval 62"/>
            <p:cNvSpPr/>
            <p:nvPr/>
          </p:nvSpPr>
          <p:spPr>
            <a:xfrm>
              <a:off x="3505200" y="5013325"/>
              <a:ext cx="76200" cy="76200"/>
            </a:xfrm>
            <a:prstGeom prst="ellipse">
              <a:avLst/>
            </a:prstGeom>
            <a:solidFill>
              <a:srgbClr val="006666"/>
            </a:solidFill>
            <a:ln>
              <a:solidFill>
                <a:srgbClr val="000000"/>
              </a:solidFill>
            </a:ln>
          </p:spPr>
          <p:txBody>
            <a:bodyPr lIns="45719" rIns="45719" anchor="ctr"/>
            <a:lstStyle/>
            <a:p>
              <a:endParaRPr/>
            </a:p>
          </p:txBody>
        </p:sp>
        <p:sp>
          <p:nvSpPr>
            <p:cNvPr id="238" name="Oval 63"/>
            <p:cNvSpPr/>
            <p:nvPr/>
          </p:nvSpPr>
          <p:spPr>
            <a:xfrm>
              <a:off x="4038600" y="5013325"/>
              <a:ext cx="76200" cy="76200"/>
            </a:xfrm>
            <a:prstGeom prst="ellipse">
              <a:avLst/>
            </a:prstGeom>
            <a:solidFill>
              <a:srgbClr val="006666"/>
            </a:solidFill>
            <a:ln>
              <a:solidFill>
                <a:srgbClr val="000000"/>
              </a:solidFill>
            </a:ln>
          </p:spPr>
          <p:txBody>
            <a:bodyPr lIns="45719" rIns="45719" anchor="ctr"/>
            <a:lstStyle/>
            <a:p>
              <a:endParaRPr/>
            </a:p>
          </p:txBody>
        </p:sp>
        <p:sp>
          <p:nvSpPr>
            <p:cNvPr id="239" name="Oval 64"/>
            <p:cNvSpPr/>
            <p:nvPr/>
          </p:nvSpPr>
          <p:spPr>
            <a:xfrm>
              <a:off x="3733800" y="5013325"/>
              <a:ext cx="76200" cy="76200"/>
            </a:xfrm>
            <a:prstGeom prst="ellipse">
              <a:avLst/>
            </a:prstGeom>
            <a:solidFill>
              <a:srgbClr val="006666"/>
            </a:solidFill>
            <a:ln>
              <a:solidFill>
                <a:srgbClr val="000000"/>
              </a:solidFill>
            </a:ln>
          </p:spPr>
          <p:txBody>
            <a:bodyPr lIns="45719" rIns="45719" anchor="ctr"/>
            <a:lstStyle/>
            <a:p>
              <a:endParaRPr/>
            </a:p>
          </p:txBody>
        </p:sp>
        <p:sp>
          <p:nvSpPr>
            <p:cNvPr id="240" name="Oval 65"/>
            <p:cNvSpPr/>
            <p:nvPr/>
          </p:nvSpPr>
          <p:spPr>
            <a:xfrm>
              <a:off x="3276600" y="5089525"/>
              <a:ext cx="76200" cy="76200"/>
            </a:xfrm>
            <a:prstGeom prst="ellipse">
              <a:avLst/>
            </a:prstGeom>
            <a:solidFill>
              <a:srgbClr val="006666"/>
            </a:solidFill>
            <a:ln>
              <a:solidFill>
                <a:srgbClr val="000000"/>
              </a:solidFill>
            </a:ln>
          </p:spPr>
          <p:txBody>
            <a:bodyPr lIns="45719" rIns="45719" anchor="ctr"/>
            <a:lstStyle/>
            <a:p>
              <a:endParaRPr/>
            </a:p>
          </p:txBody>
        </p:sp>
        <p:sp>
          <p:nvSpPr>
            <p:cNvPr id="241" name="Oval 66"/>
            <p:cNvSpPr/>
            <p:nvPr/>
          </p:nvSpPr>
          <p:spPr>
            <a:xfrm>
              <a:off x="4038600" y="4251325"/>
              <a:ext cx="76200" cy="76200"/>
            </a:xfrm>
            <a:prstGeom prst="ellipse">
              <a:avLst/>
            </a:prstGeom>
            <a:solidFill>
              <a:srgbClr val="006666"/>
            </a:solidFill>
            <a:ln>
              <a:solidFill>
                <a:srgbClr val="000000"/>
              </a:solidFill>
            </a:ln>
          </p:spPr>
          <p:txBody>
            <a:bodyPr lIns="45719" rIns="45719" anchor="ctr"/>
            <a:lstStyle/>
            <a:p>
              <a:endParaRPr/>
            </a:p>
          </p:txBody>
        </p:sp>
        <p:sp>
          <p:nvSpPr>
            <p:cNvPr id="242" name="Oval 67"/>
            <p:cNvSpPr/>
            <p:nvPr/>
          </p:nvSpPr>
          <p:spPr>
            <a:xfrm>
              <a:off x="3733800" y="4556125"/>
              <a:ext cx="76200" cy="76200"/>
            </a:xfrm>
            <a:prstGeom prst="ellipse">
              <a:avLst/>
            </a:prstGeom>
            <a:solidFill>
              <a:srgbClr val="006666"/>
            </a:solidFill>
            <a:ln>
              <a:solidFill>
                <a:srgbClr val="000000"/>
              </a:solidFill>
            </a:ln>
          </p:spPr>
          <p:txBody>
            <a:bodyPr lIns="45719" rIns="45719" anchor="ctr"/>
            <a:lstStyle/>
            <a:p>
              <a:endParaRPr/>
            </a:p>
          </p:txBody>
        </p:sp>
        <p:sp>
          <p:nvSpPr>
            <p:cNvPr id="243" name="Oval 68"/>
            <p:cNvSpPr/>
            <p:nvPr/>
          </p:nvSpPr>
          <p:spPr>
            <a:xfrm>
              <a:off x="4876800" y="3413125"/>
              <a:ext cx="76200" cy="76200"/>
            </a:xfrm>
            <a:prstGeom prst="ellipse">
              <a:avLst/>
            </a:prstGeom>
            <a:solidFill>
              <a:srgbClr val="006666"/>
            </a:solidFill>
            <a:ln>
              <a:solidFill>
                <a:srgbClr val="000000"/>
              </a:solidFill>
            </a:ln>
          </p:spPr>
          <p:txBody>
            <a:bodyPr lIns="45719" rIns="45719" anchor="ctr"/>
            <a:lstStyle/>
            <a:p>
              <a:endParaRPr/>
            </a:p>
          </p:txBody>
        </p:sp>
        <p:sp>
          <p:nvSpPr>
            <p:cNvPr id="244" name="Oval 69"/>
            <p:cNvSpPr/>
            <p:nvPr/>
          </p:nvSpPr>
          <p:spPr>
            <a:xfrm>
              <a:off x="4800600" y="3565525"/>
              <a:ext cx="76200" cy="76200"/>
            </a:xfrm>
            <a:prstGeom prst="ellipse">
              <a:avLst/>
            </a:prstGeom>
            <a:solidFill>
              <a:srgbClr val="006666"/>
            </a:solidFill>
            <a:ln>
              <a:solidFill>
                <a:srgbClr val="000000"/>
              </a:solidFill>
            </a:ln>
          </p:spPr>
          <p:txBody>
            <a:bodyPr lIns="45719" rIns="45719" anchor="ctr"/>
            <a:lstStyle/>
            <a:p>
              <a:endParaRPr/>
            </a:p>
          </p:txBody>
        </p:sp>
        <p:sp>
          <p:nvSpPr>
            <p:cNvPr id="245" name="Oval 70"/>
            <p:cNvSpPr/>
            <p:nvPr/>
          </p:nvSpPr>
          <p:spPr>
            <a:xfrm>
              <a:off x="4876800" y="3489325"/>
              <a:ext cx="76200" cy="76200"/>
            </a:xfrm>
            <a:prstGeom prst="ellipse">
              <a:avLst/>
            </a:prstGeom>
            <a:solidFill>
              <a:srgbClr val="006666"/>
            </a:solidFill>
            <a:ln>
              <a:solidFill>
                <a:srgbClr val="000000"/>
              </a:solidFill>
            </a:ln>
          </p:spPr>
          <p:txBody>
            <a:bodyPr lIns="45719" rIns="45719" anchor="ctr"/>
            <a:lstStyle/>
            <a:p>
              <a:endParaRPr/>
            </a:p>
          </p:txBody>
        </p:sp>
        <p:sp>
          <p:nvSpPr>
            <p:cNvPr id="246" name="Oval 71"/>
            <p:cNvSpPr/>
            <p:nvPr/>
          </p:nvSpPr>
          <p:spPr>
            <a:xfrm>
              <a:off x="4876800" y="3565525"/>
              <a:ext cx="76200" cy="76200"/>
            </a:xfrm>
            <a:prstGeom prst="ellipse">
              <a:avLst/>
            </a:prstGeom>
            <a:solidFill>
              <a:srgbClr val="006666"/>
            </a:solidFill>
            <a:ln>
              <a:solidFill>
                <a:srgbClr val="000000"/>
              </a:solidFill>
            </a:ln>
          </p:spPr>
          <p:txBody>
            <a:bodyPr lIns="45719" rIns="45719" anchor="ctr"/>
            <a:lstStyle/>
            <a:p>
              <a:endParaRPr/>
            </a:p>
          </p:txBody>
        </p:sp>
        <p:sp>
          <p:nvSpPr>
            <p:cNvPr id="247" name="Oval 72"/>
            <p:cNvSpPr/>
            <p:nvPr/>
          </p:nvSpPr>
          <p:spPr>
            <a:xfrm>
              <a:off x="4800600" y="3489325"/>
              <a:ext cx="76200" cy="76200"/>
            </a:xfrm>
            <a:prstGeom prst="ellipse">
              <a:avLst/>
            </a:prstGeom>
            <a:solidFill>
              <a:srgbClr val="006666"/>
            </a:solidFill>
            <a:ln>
              <a:solidFill>
                <a:srgbClr val="000000"/>
              </a:solidFill>
            </a:ln>
          </p:spPr>
          <p:txBody>
            <a:bodyPr lIns="45719" rIns="45719" anchor="ctr"/>
            <a:lstStyle/>
            <a:p>
              <a:endParaRPr/>
            </a:p>
          </p:txBody>
        </p:sp>
        <p:sp>
          <p:nvSpPr>
            <p:cNvPr id="248" name="Oval 73"/>
            <p:cNvSpPr/>
            <p:nvPr/>
          </p:nvSpPr>
          <p:spPr>
            <a:xfrm>
              <a:off x="4953000" y="3260725"/>
              <a:ext cx="76200" cy="76200"/>
            </a:xfrm>
            <a:prstGeom prst="ellipse">
              <a:avLst/>
            </a:prstGeom>
            <a:solidFill>
              <a:srgbClr val="006666"/>
            </a:solidFill>
            <a:ln>
              <a:solidFill>
                <a:srgbClr val="000000"/>
              </a:solidFill>
            </a:ln>
          </p:spPr>
          <p:txBody>
            <a:bodyPr lIns="45719" rIns="45719" anchor="ctr"/>
            <a:lstStyle/>
            <a:p>
              <a:endParaRPr/>
            </a:p>
          </p:txBody>
        </p:sp>
        <p:sp>
          <p:nvSpPr>
            <p:cNvPr id="249" name="Oval 74"/>
            <p:cNvSpPr/>
            <p:nvPr/>
          </p:nvSpPr>
          <p:spPr>
            <a:xfrm>
              <a:off x="4953000" y="3336925"/>
              <a:ext cx="76200" cy="76200"/>
            </a:xfrm>
            <a:prstGeom prst="ellipse">
              <a:avLst/>
            </a:prstGeom>
            <a:solidFill>
              <a:srgbClr val="006666"/>
            </a:solidFill>
            <a:ln>
              <a:solidFill>
                <a:srgbClr val="000000"/>
              </a:solidFill>
            </a:ln>
          </p:spPr>
          <p:txBody>
            <a:bodyPr lIns="45719" rIns="45719" anchor="ctr"/>
            <a:lstStyle/>
            <a:p>
              <a:endParaRPr/>
            </a:p>
          </p:txBody>
        </p:sp>
        <p:sp>
          <p:nvSpPr>
            <p:cNvPr id="250" name="Oval 75"/>
            <p:cNvSpPr/>
            <p:nvPr/>
          </p:nvSpPr>
          <p:spPr>
            <a:xfrm>
              <a:off x="5410200" y="1736725"/>
              <a:ext cx="76200" cy="76200"/>
            </a:xfrm>
            <a:prstGeom prst="ellipse">
              <a:avLst/>
            </a:prstGeom>
            <a:solidFill>
              <a:srgbClr val="006666"/>
            </a:solidFill>
            <a:ln>
              <a:solidFill>
                <a:srgbClr val="000000"/>
              </a:solidFill>
            </a:ln>
          </p:spPr>
          <p:txBody>
            <a:bodyPr lIns="45719" rIns="45719" anchor="ctr"/>
            <a:lstStyle/>
            <a:p>
              <a:endParaRPr/>
            </a:p>
          </p:txBody>
        </p:sp>
        <p:sp>
          <p:nvSpPr>
            <p:cNvPr id="251" name="Oval 76"/>
            <p:cNvSpPr/>
            <p:nvPr/>
          </p:nvSpPr>
          <p:spPr>
            <a:xfrm>
              <a:off x="5715000" y="1889125"/>
              <a:ext cx="76200" cy="76200"/>
            </a:xfrm>
            <a:prstGeom prst="ellipse">
              <a:avLst/>
            </a:prstGeom>
            <a:solidFill>
              <a:srgbClr val="006666"/>
            </a:solidFill>
            <a:ln>
              <a:solidFill>
                <a:srgbClr val="000000"/>
              </a:solidFill>
            </a:ln>
          </p:spPr>
          <p:txBody>
            <a:bodyPr lIns="45719" rIns="45719" anchor="ctr"/>
            <a:lstStyle/>
            <a:p>
              <a:endParaRPr/>
            </a:p>
          </p:txBody>
        </p:sp>
        <p:sp>
          <p:nvSpPr>
            <p:cNvPr id="252" name="Oval 77"/>
            <p:cNvSpPr/>
            <p:nvPr/>
          </p:nvSpPr>
          <p:spPr>
            <a:xfrm>
              <a:off x="6096000" y="1736725"/>
              <a:ext cx="76200" cy="76200"/>
            </a:xfrm>
            <a:prstGeom prst="ellipse">
              <a:avLst/>
            </a:prstGeom>
            <a:solidFill>
              <a:srgbClr val="006666"/>
            </a:solidFill>
            <a:ln>
              <a:solidFill>
                <a:srgbClr val="000000"/>
              </a:solidFill>
            </a:ln>
          </p:spPr>
          <p:txBody>
            <a:bodyPr lIns="45719" rIns="45719" anchor="ctr"/>
            <a:lstStyle/>
            <a:p>
              <a:endParaRPr/>
            </a:p>
          </p:txBody>
        </p:sp>
        <p:sp>
          <p:nvSpPr>
            <p:cNvPr id="253" name="Oval 78"/>
            <p:cNvSpPr/>
            <p:nvPr/>
          </p:nvSpPr>
          <p:spPr>
            <a:xfrm>
              <a:off x="5181600" y="2498725"/>
              <a:ext cx="76200" cy="76200"/>
            </a:xfrm>
            <a:prstGeom prst="ellipse">
              <a:avLst/>
            </a:prstGeom>
            <a:solidFill>
              <a:srgbClr val="006666"/>
            </a:solidFill>
            <a:ln>
              <a:solidFill>
                <a:srgbClr val="000000"/>
              </a:solidFill>
            </a:ln>
          </p:spPr>
          <p:txBody>
            <a:bodyPr lIns="45719" rIns="45719" anchor="ctr"/>
            <a:lstStyle/>
            <a:p>
              <a:endParaRPr/>
            </a:p>
          </p:txBody>
        </p:sp>
        <p:sp>
          <p:nvSpPr>
            <p:cNvPr id="254" name="Oval 79"/>
            <p:cNvSpPr/>
            <p:nvPr/>
          </p:nvSpPr>
          <p:spPr>
            <a:xfrm>
              <a:off x="5181600" y="2651125"/>
              <a:ext cx="76200" cy="76200"/>
            </a:xfrm>
            <a:prstGeom prst="ellipse">
              <a:avLst/>
            </a:prstGeom>
            <a:solidFill>
              <a:srgbClr val="006666"/>
            </a:solidFill>
            <a:ln>
              <a:solidFill>
                <a:srgbClr val="000000"/>
              </a:solidFill>
            </a:ln>
          </p:spPr>
          <p:txBody>
            <a:bodyPr lIns="45719" rIns="45719" anchor="ctr"/>
            <a:lstStyle/>
            <a:p>
              <a:endParaRPr/>
            </a:p>
          </p:txBody>
        </p:sp>
        <p:sp>
          <p:nvSpPr>
            <p:cNvPr id="255" name="Oval 80"/>
            <p:cNvSpPr/>
            <p:nvPr/>
          </p:nvSpPr>
          <p:spPr>
            <a:xfrm>
              <a:off x="5029200" y="2651125"/>
              <a:ext cx="76200" cy="76200"/>
            </a:xfrm>
            <a:prstGeom prst="ellipse">
              <a:avLst/>
            </a:prstGeom>
            <a:solidFill>
              <a:srgbClr val="006666"/>
            </a:solidFill>
            <a:ln>
              <a:solidFill>
                <a:srgbClr val="000000"/>
              </a:solidFill>
            </a:ln>
          </p:spPr>
          <p:txBody>
            <a:bodyPr lIns="45719" rIns="45719" anchor="ctr"/>
            <a:lstStyle/>
            <a:p>
              <a:endParaRPr/>
            </a:p>
          </p:txBody>
        </p:sp>
        <p:sp>
          <p:nvSpPr>
            <p:cNvPr id="256" name="Oval 81"/>
            <p:cNvSpPr/>
            <p:nvPr/>
          </p:nvSpPr>
          <p:spPr>
            <a:xfrm>
              <a:off x="5105400" y="2498725"/>
              <a:ext cx="76200" cy="76200"/>
            </a:xfrm>
            <a:prstGeom prst="ellipse">
              <a:avLst/>
            </a:prstGeom>
            <a:solidFill>
              <a:srgbClr val="006666"/>
            </a:solidFill>
            <a:ln>
              <a:solidFill>
                <a:srgbClr val="000000"/>
              </a:solidFill>
            </a:ln>
          </p:spPr>
          <p:txBody>
            <a:bodyPr lIns="45719" rIns="45719" anchor="ctr"/>
            <a:lstStyle/>
            <a:p>
              <a:endParaRPr/>
            </a:p>
          </p:txBody>
        </p:sp>
        <p:sp>
          <p:nvSpPr>
            <p:cNvPr id="257" name="Oval 82"/>
            <p:cNvSpPr/>
            <p:nvPr/>
          </p:nvSpPr>
          <p:spPr>
            <a:xfrm>
              <a:off x="5486400" y="2803525"/>
              <a:ext cx="76200" cy="76200"/>
            </a:xfrm>
            <a:prstGeom prst="ellipse">
              <a:avLst/>
            </a:prstGeom>
            <a:solidFill>
              <a:srgbClr val="006666"/>
            </a:solidFill>
            <a:ln>
              <a:solidFill>
                <a:srgbClr val="000000"/>
              </a:solidFill>
            </a:ln>
          </p:spPr>
          <p:txBody>
            <a:bodyPr lIns="45719" rIns="45719" anchor="ctr"/>
            <a:lstStyle/>
            <a:p>
              <a:endParaRPr/>
            </a:p>
          </p:txBody>
        </p:sp>
        <p:sp>
          <p:nvSpPr>
            <p:cNvPr id="258" name="Oval 83"/>
            <p:cNvSpPr/>
            <p:nvPr/>
          </p:nvSpPr>
          <p:spPr>
            <a:xfrm>
              <a:off x="5562600" y="1431925"/>
              <a:ext cx="76200" cy="76200"/>
            </a:xfrm>
            <a:prstGeom prst="ellipse">
              <a:avLst/>
            </a:prstGeom>
            <a:solidFill>
              <a:srgbClr val="006666"/>
            </a:solidFill>
            <a:ln>
              <a:solidFill>
                <a:srgbClr val="000000"/>
              </a:solidFill>
            </a:ln>
          </p:spPr>
          <p:txBody>
            <a:bodyPr lIns="45719" rIns="45719" anchor="ctr"/>
            <a:lstStyle/>
            <a:p>
              <a:endParaRPr/>
            </a:p>
          </p:txBody>
        </p:sp>
        <p:sp>
          <p:nvSpPr>
            <p:cNvPr id="259" name="Oval 84"/>
            <p:cNvSpPr/>
            <p:nvPr/>
          </p:nvSpPr>
          <p:spPr>
            <a:xfrm>
              <a:off x="5791200" y="1584325"/>
              <a:ext cx="76200" cy="76200"/>
            </a:xfrm>
            <a:prstGeom prst="ellipse">
              <a:avLst/>
            </a:prstGeom>
            <a:solidFill>
              <a:srgbClr val="006666"/>
            </a:solidFill>
            <a:ln>
              <a:solidFill>
                <a:srgbClr val="000000"/>
              </a:solidFill>
            </a:ln>
          </p:spPr>
          <p:txBody>
            <a:bodyPr lIns="45719" rIns="45719" anchor="ctr"/>
            <a:lstStyle/>
            <a:p>
              <a:endParaRPr/>
            </a:p>
          </p:txBody>
        </p:sp>
        <p:sp>
          <p:nvSpPr>
            <p:cNvPr id="260" name="Oval 85"/>
            <p:cNvSpPr/>
            <p:nvPr/>
          </p:nvSpPr>
          <p:spPr>
            <a:xfrm>
              <a:off x="5410200" y="1889125"/>
              <a:ext cx="76200" cy="76200"/>
            </a:xfrm>
            <a:prstGeom prst="ellipse">
              <a:avLst/>
            </a:prstGeom>
            <a:solidFill>
              <a:srgbClr val="006666"/>
            </a:solidFill>
            <a:ln>
              <a:solidFill>
                <a:srgbClr val="000000"/>
              </a:solidFill>
            </a:ln>
          </p:spPr>
          <p:txBody>
            <a:bodyPr lIns="45719" rIns="45719" anchor="ctr"/>
            <a:lstStyle/>
            <a:p>
              <a:endParaRPr/>
            </a:p>
          </p:txBody>
        </p:sp>
        <p:sp>
          <p:nvSpPr>
            <p:cNvPr id="261" name="Oval 86"/>
            <p:cNvSpPr/>
            <p:nvPr/>
          </p:nvSpPr>
          <p:spPr>
            <a:xfrm>
              <a:off x="5638800" y="2117725"/>
              <a:ext cx="76200" cy="76200"/>
            </a:xfrm>
            <a:prstGeom prst="ellipse">
              <a:avLst/>
            </a:prstGeom>
            <a:solidFill>
              <a:srgbClr val="006666"/>
            </a:solidFill>
            <a:ln>
              <a:solidFill>
                <a:srgbClr val="000000"/>
              </a:solidFill>
            </a:ln>
          </p:spPr>
          <p:txBody>
            <a:bodyPr lIns="45719" rIns="45719" anchor="ctr"/>
            <a:lstStyle/>
            <a:p>
              <a:endParaRPr/>
            </a:p>
          </p:txBody>
        </p:sp>
        <p:grpSp>
          <p:nvGrpSpPr>
            <p:cNvPr id="284" name="Group 88"/>
            <p:cNvGrpSpPr/>
            <p:nvPr/>
          </p:nvGrpSpPr>
          <p:grpSpPr>
            <a:xfrm>
              <a:off x="1139666" y="1355725"/>
              <a:ext cx="7470934" cy="5298441"/>
              <a:chOff x="0" y="0"/>
              <a:chExt cx="7470933" cy="5298440"/>
            </a:xfrm>
          </p:grpSpPr>
          <p:grpSp>
            <p:nvGrpSpPr>
              <p:cNvPr id="269" name="Group 86"/>
              <p:cNvGrpSpPr/>
              <p:nvPr/>
            </p:nvGrpSpPr>
            <p:grpSpPr>
              <a:xfrm>
                <a:off x="-1" y="0"/>
                <a:ext cx="917735" cy="4572000"/>
                <a:chOff x="0" y="0"/>
                <a:chExt cx="917733" cy="4572000"/>
              </a:xfrm>
            </p:grpSpPr>
            <p:grpSp>
              <p:nvGrpSpPr>
                <p:cNvPr id="267" name="Group 85"/>
                <p:cNvGrpSpPr/>
                <p:nvPr/>
              </p:nvGrpSpPr>
              <p:grpSpPr>
                <a:xfrm>
                  <a:off x="155733" y="0"/>
                  <a:ext cx="762001" cy="4572000"/>
                  <a:chOff x="0" y="0"/>
                  <a:chExt cx="762000" cy="4572000"/>
                </a:xfrm>
              </p:grpSpPr>
              <p:sp>
                <p:nvSpPr>
                  <p:cNvPr id="262" name="Line 5"/>
                  <p:cNvSpPr/>
                  <p:nvPr/>
                </p:nvSpPr>
                <p:spPr>
                  <a:xfrm>
                    <a:off x="609598" y="-1"/>
                    <a:ext cx="45721" cy="45720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263" name="Text Box 39"/>
                  <p:cNvSpPr txBox="1"/>
                  <p:nvPr/>
                </p:nvSpPr>
                <p:spPr>
                  <a:xfrm>
                    <a:off x="304800" y="3352800"/>
                    <a:ext cx="45720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a:t>
                    </a:r>
                  </a:p>
                </p:txBody>
              </p:sp>
              <p:sp>
                <p:nvSpPr>
                  <p:cNvPr id="264" name="Text Box 40"/>
                  <p:cNvSpPr txBox="1"/>
                  <p:nvPr/>
                </p:nvSpPr>
                <p:spPr>
                  <a:xfrm>
                    <a:off x="228600" y="2286000"/>
                    <a:ext cx="45720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10</a:t>
                    </a:r>
                  </a:p>
                </p:txBody>
              </p:sp>
              <p:sp>
                <p:nvSpPr>
                  <p:cNvPr id="265" name="Text Box 41"/>
                  <p:cNvSpPr txBox="1"/>
                  <p:nvPr/>
                </p:nvSpPr>
                <p:spPr>
                  <a:xfrm>
                    <a:off x="152400" y="1187450"/>
                    <a:ext cx="60960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100</a:t>
                    </a:r>
                  </a:p>
                </p:txBody>
              </p:sp>
              <p:sp>
                <p:nvSpPr>
                  <p:cNvPr id="266" name="Text Box 42"/>
                  <p:cNvSpPr txBox="1"/>
                  <p:nvPr/>
                </p:nvSpPr>
                <p:spPr>
                  <a:xfrm>
                    <a:off x="0" y="120649"/>
                    <a:ext cx="7620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1000</a:t>
                    </a:r>
                  </a:p>
                </p:txBody>
              </p:sp>
            </p:grpSp>
            <p:sp>
              <p:nvSpPr>
                <p:cNvPr id="268" name="Text Box 87"/>
                <p:cNvSpPr txBox="1"/>
                <p:nvPr/>
              </p:nvSpPr>
              <p:spPr>
                <a:xfrm rot="16200000">
                  <a:off x="-1236981" y="1694180"/>
                  <a:ext cx="289560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spcBef>
                      <a:spcPts val="1200"/>
                    </a:spcBef>
                    <a:defRPr sz="2000">
                      <a:latin typeface="Arial Unicode MS"/>
                      <a:ea typeface="Arial Unicode MS"/>
                      <a:cs typeface="Arial Unicode MS"/>
                      <a:sym typeface="Arial Unicode MS"/>
                    </a:defRPr>
                  </a:pPr>
                  <a:r>
                    <a:t>Ho</a:t>
                  </a:r>
                  <a:r>
                    <a:rPr>
                      <a:latin typeface="MS PGothic"/>
                      <a:ea typeface="MS PGothic"/>
                      <a:cs typeface="MS PGothic"/>
                      <a:sym typeface="MS PGothic"/>
                    </a:rPr>
                    <a:t>ạ</a:t>
                  </a:r>
                  <a:r>
                    <a:t>t tính men UGT1A1</a:t>
                  </a:r>
                </a:p>
              </p:txBody>
            </p:sp>
          </p:grpSp>
          <p:grpSp>
            <p:nvGrpSpPr>
              <p:cNvPr id="283" name="Group 87"/>
              <p:cNvGrpSpPr/>
              <p:nvPr/>
            </p:nvGrpSpPr>
            <p:grpSpPr>
              <a:xfrm>
                <a:off x="765332" y="4571999"/>
                <a:ext cx="6705601" cy="726442"/>
                <a:chOff x="0" y="0"/>
                <a:chExt cx="6705600" cy="726440"/>
              </a:xfrm>
            </p:grpSpPr>
            <p:sp>
              <p:nvSpPr>
                <p:cNvPr id="270" name="Line 6"/>
                <p:cNvSpPr/>
                <p:nvPr/>
              </p:nvSpPr>
              <p:spPr>
                <a:xfrm flipH="1" flipV="1">
                  <a:off x="0" y="0"/>
                  <a:ext cx="5867400" cy="1"/>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271" name="Text Box 23"/>
                <p:cNvSpPr txBox="1"/>
                <p:nvPr/>
              </p:nvSpPr>
              <p:spPr>
                <a:xfrm>
                  <a:off x="76200" y="0"/>
                  <a:ext cx="457201"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16</a:t>
                  </a:r>
                </a:p>
              </p:txBody>
            </p:sp>
            <p:sp>
              <p:nvSpPr>
                <p:cNvPr id="272" name="Text Box 24"/>
                <p:cNvSpPr txBox="1"/>
                <p:nvPr/>
              </p:nvSpPr>
              <p:spPr>
                <a:xfrm>
                  <a:off x="914400" y="0"/>
                  <a:ext cx="457201"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24</a:t>
                  </a:r>
                </a:p>
              </p:txBody>
            </p:sp>
            <p:sp>
              <p:nvSpPr>
                <p:cNvPr id="273" name="Text Box 25"/>
                <p:cNvSpPr txBox="1"/>
                <p:nvPr/>
              </p:nvSpPr>
              <p:spPr>
                <a:xfrm>
                  <a:off x="1752600" y="0"/>
                  <a:ext cx="457200"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rPr>
                      <a:highlight>
                        <a:srgbClr val="FFFF00"/>
                      </a:highlight>
                    </a:rPr>
                    <a:t>32</a:t>
                  </a:r>
                </a:p>
              </p:txBody>
            </p:sp>
            <p:sp>
              <p:nvSpPr>
                <p:cNvPr id="274" name="Text Box 26"/>
                <p:cNvSpPr txBox="1"/>
                <p:nvPr/>
              </p:nvSpPr>
              <p:spPr>
                <a:xfrm>
                  <a:off x="2590800" y="0"/>
                  <a:ext cx="4572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40</a:t>
                  </a:r>
                </a:p>
              </p:txBody>
            </p:sp>
            <p:sp>
              <p:nvSpPr>
                <p:cNvPr id="275" name="Text Box 27"/>
                <p:cNvSpPr txBox="1"/>
                <p:nvPr/>
              </p:nvSpPr>
              <p:spPr>
                <a:xfrm>
                  <a:off x="3048000" y="0"/>
                  <a:ext cx="457200"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rPr>
                      <a:highlight>
                        <a:srgbClr val="FFFF00"/>
                      </a:highlight>
                    </a:rPr>
                    <a:t>4</a:t>
                  </a:r>
                </a:p>
              </p:txBody>
            </p:sp>
            <p:sp>
              <p:nvSpPr>
                <p:cNvPr id="276" name="Text Box 28"/>
                <p:cNvSpPr txBox="1"/>
                <p:nvPr/>
              </p:nvSpPr>
              <p:spPr>
                <a:xfrm>
                  <a:off x="3429000" y="0"/>
                  <a:ext cx="4572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8</a:t>
                  </a:r>
                </a:p>
              </p:txBody>
            </p:sp>
            <p:sp>
              <p:nvSpPr>
                <p:cNvPr id="277" name="Text Box 29"/>
                <p:cNvSpPr txBox="1"/>
                <p:nvPr/>
              </p:nvSpPr>
              <p:spPr>
                <a:xfrm>
                  <a:off x="3810000" y="0"/>
                  <a:ext cx="457200" cy="338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rPr>
                      <a:highlight>
                        <a:srgbClr val="FFFF00"/>
                      </a:highlight>
                    </a:rPr>
                    <a:t>12</a:t>
                  </a:r>
                </a:p>
              </p:txBody>
            </p:sp>
            <p:sp>
              <p:nvSpPr>
                <p:cNvPr id="278" name="Text Box 30"/>
                <p:cNvSpPr txBox="1"/>
                <p:nvPr/>
              </p:nvSpPr>
              <p:spPr>
                <a:xfrm>
                  <a:off x="4191000" y="0"/>
                  <a:ext cx="4572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16</a:t>
                  </a:r>
                </a:p>
              </p:txBody>
            </p:sp>
            <p:sp>
              <p:nvSpPr>
                <p:cNvPr id="279" name="Text Box 31"/>
                <p:cNvSpPr txBox="1"/>
                <p:nvPr/>
              </p:nvSpPr>
              <p:spPr>
                <a:xfrm>
                  <a:off x="4572000" y="0"/>
                  <a:ext cx="4572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900"/>
                    </a:spcBef>
                    <a:defRPr sz="1600">
                      <a:latin typeface="Arial Unicode MS"/>
                      <a:ea typeface="Arial Unicode MS"/>
                      <a:cs typeface="Arial Unicode MS"/>
                      <a:sym typeface="Arial Unicode MS"/>
                    </a:defRPr>
                  </a:lvl1pPr>
                </a:lstStyle>
                <a:p>
                  <a:r>
                    <a:t>18</a:t>
                  </a:r>
                </a:p>
              </p:txBody>
            </p:sp>
            <p:sp>
              <p:nvSpPr>
                <p:cNvPr id="280" name="Text Box 32"/>
                <p:cNvSpPr txBox="1"/>
                <p:nvPr/>
              </p:nvSpPr>
              <p:spPr>
                <a:xfrm>
                  <a:off x="5029200" y="0"/>
                  <a:ext cx="167640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spcBef>
                      <a:spcPts val="900"/>
                    </a:spcBef>
                    <a:defRPr sz="1600">
                      <a:latin typeface="Arial Unicode MS"/>
                      <a:ea typeface="Arial Unicode MS"/>
                      <a:cs typeface="Arial Unicode MS"/>
                      <a:sym typeface="Arial Unicode MS"/>
                    </a:defRPr>
                  </a:pPr>
                  <a:r>
                    <a:t>Trư</a:t>
                  </a:r>
                  <a:r>
                    <a:rPr>
                      <a:latin typeface="MS PGothic"/>
                      <a:ea typeface="MS PGothic"/>
                      <a:cs typeface="MS PGothic"/>
                      <a:sym typeface="MS PGothic"/>
                    </a:rPr>
                    <a:t>ở</a:t>
                  </a:r>
                  <a:r>
                    <a:t>ng thành</a:t>
                  </a:r>
                </a:p>
              </p:txBody>
            </p:sp>
            <p:sp>
              <p:nvSpPr>
                <p:cNvPr id="281" name="Text Box 88"/>
                <p:cNvSpPr txBox="1"/>
                <p:nvPr/>
              </p:nvSpPr>
              <p:spPr>
                <a:xfrm>
                  <a:off x="304800" y="304800"/>
                  <a:ext cx="251460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spcBef>
                      <a:spcPts val="1200"/>
                    </a:spcBef>
                    <a:defRPr sz="2000">
                      <a:latin typeface="Arial Unicode MS"/>
                      <a:ea typeface="Arial Unicode MS"/>
                      <a:cs typeface="Arial Unicode MS"/>
                      <a:sym typeface="Arial Unicode MS"/>
                    </a:defRPr>
                  </a:pPr>
                  <a:r>
                    <a:t>Thai k</a:t>
                  </a:r>
                  <a:r>
                    <a:rPr>
                      <a:latin typeface="MS PGothic"/>
                      <a:ea typeface="MS PGothic"/>
                      <a:cs typeface="MS PGothic"/>
                      <a:sym typeface="MS PGothic"/>
                    </a:rPr>
                    <a:t>ỳ </a:t>
                  </a:r>
                  <a:r>
                    <a:t>(tu</a:t>
                  </a:r>
                  <a:r>
                    <a:rPr>
                      <a:latin typeface="MS PGothic"/>
                      <a:ea typeface="MS PGothic"/>
                      <a:cs typeface="MS PGothic"/>
                      <a:sym typeface="MS PGothic"/>
                    </a:rPr>
                    <a:t>ầ</a:t>
                  </a:r>
                  <a:r>
                    <a:t>n)</a:t>
                  </a:r>
                </a:p>
              </p:txBody>
            </p:sp>
            <p:sp>
              <p:nvSpPr>
                <p:cNvPr id="282" name="Text Box 89"/>
                <p:cNvSpPr txBox="1"/>
                <p:nvPr/>
              </p:nvSpPr>
              <p:spPr>
                <a:xfrm>
                  <a:off x="2895600" y="304800"/>
                  <a:ext cx="251460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spcBef>
                      <a:spcPts val="1200"/>
                    </a:spcBef>
                    <a:defRPr sz="2000">
                      <a:latin typeface="Arial Unicode MS"/>
                      <a:ea typeface="Arial Unicode MS"/>
                      <a:cs typeface="Arial Unicode MS"/>
                      <a:sym typeface="Arial Unicode MS"/>
                    </a:defRPr>
                  </a:pPr>
                  <a:r>
                    <a:t>Sau sanh (tu</a:t>
                  </a:r>
                  <a:r>
                    <a:rPr>
                      <a:latin typeface="MS PGothic"/>
                      <a:ea typeface="MS PGothic"/>
                      <a:cs typeface="MS PGothic"/>
                      <a:sym typeface="MS PGothic"/>
                    </a:rPr>
                    <a:t>ầ</a:t>
                  </a:r>
                  <a:r>
                    <a:t>n)</a:t>
                  </a:r>
                </a:p>
              </p:txBody>
            </p:sp>
          </p:grpSp>
        </p:grpSp>
      </p:grpSp>
      <p:sp>
        <p:nvSpPr>
          <p:cNvPr id="285" name="Title 1"/>
          <p:cNvSpPr txBox="1"/>
          <p:nvPr/>
        </p:nvSpPr>
        <p:spPr>
          <a:xfrm>
            <a:off x="504091" y="53320"/>
            <a:ext cx="8229600" cy="566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10000"/>
          </a:bodyPr>
          <a:lstStyle/>
          <a:p>
            <a:pPr algn="ctr" defTabSz="425195">
              <a:defRPr sz="3627" b="1">
                <a:solidFill>
                  <a:srgbClr val="0900DC"/>
                </a:solidFill>
              </a:defRPr>
            </a:pPr>
            <a:r>
              <a:t>Hoạt tính UGT1A1 tăng theo tuổi thai</a:t>
            </a:r>
          </a:p>
        </p:txBody>
      </p:sp>
      <p:sp>
        <p:nvSpPr>
          <p:cNvPr id="286" name="Text Box 19"/>
          <p:cNvSpPr txBox="1"/>
          <p:nvPr/>
        </p:nvSpPr>
        <p:spPr>
          <a:xfrm>
            <a:off x="1996140" y="506401"/>
            <a:ext cx="5401234"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spcBef>
                <a:spcPts val="800"/>
              </a:spcBef>
              <a:defRPr sz="1400" b="1"/>
            </a:lvl1pPr>
          </a:lstStyle>
          <a:p>
            <a:r>
              <a:rPr sz="1600"/>
              <a:t>UGT 1A1: Uridine diphosphate glucuronosyltransferase 1A1</a:t>
            </a:r>
          </a:p>
        </p:txBody>
      </p:sp>
      <p:sp>
        <p:nvSpPr>
          <p:cNvPr id="3" name="Rectangle 2">
            <a:extLst>
              <a:ext uri="{FF2B5EF4-FFF2-40B4-BE49-F238E27FC236}">
                <a16:creationId xmlns:a16="http://schemas.microsoft.com/office/drawing/2014/main" id="{5B000675-C2D5-4EAA-AB05-623CC50A4D2F}"/>
              </a:ext>
            </a:extLst>
          </p:cNvPr>
          <p:cNvSpPr/>
          <p:nvPr/>
        </p:nvSpPr>
        <p:spPr>
          <a:xfrm>
            <a:off x="5590242" y="2017280"/>
            <a:ext cx="3401349" cy="2308324"/>
          </a:xfrm>
          <a:prstGeom prst="rect">
            <a:avLst/>
          </a:prstGeom>
        </p:spPr>
        <p:txBody>
          <a:bodyPr wrap="square">
            <a:spAutoFit/>
          </a:bodyPr>
          <a:lstStyle/>
          <a:p>
            <a:pPr marL="285750" indent="-285750">
              <a:buFont typeface="Arial" panose="020B0604020202020204" pitchFamily="34" charset="0"/>
              <a:buChar char="•"/>
            </a:pPr>
            <a:r>
              <a:rPr lang="vi-VN" b="1">
                <a:solidFill>
                  <a:srgbClr val="00B050"/>
                </a:solidFill>
              </a:rPr>
              <a:t>BBB sau 2w sẽ trở nên ổn định →quan trọng là lúc &lt;2w, phần lớn tập trung trong tuần đầu</a:t>
            </a:r>
          </a:p>
          <a:p>
            <a:pPr marL="285750" indent="-285750">
              <a:buFont typeface="Arial" panose="020B0604020202020204" pitchFamily="34" charset="0"/>
              <a:buChar char="•"/>
            </a:pPr>
            <a:r>
              <a:rPr lang="vi-VN" b="1">
                <a:solidFill>
                  <a:srgbClr val="00B050"/>
                </a:solidFill>
              </a:rPr>
              <a:t>Hoạt tính UGT1A1: càng sinh non càng thấp, tới </a:t>
            </a:r>
            <a:r>
              <a:rPr lang="vi-VN" b="1" baseline="-25000">
                <a:solidFill>
                  <a:srgbClr val="00B050"/>
                </a:solidFill>
              </a:rPr>
              <a:t>2-</a:t>
            </a:r>
            <a:r>
              <a:rPr lang="vi-VN" b="1">
                <a:solidFill>
                  <a:srgbClr val="00B050"/>
                </a:solidFill>
              </a:rPr>
              <a:t>4w thì tương đối ổn đủ để chuyển hoát bilirubin, sau 12w thì tương đương người lớn</a:t>
            </a:r>
            <a:endParaRPr lang="en-US" b="1">
              <a:solidFill>
                <a:srgbClr val="00B050"/>
              </a:solidFill>
            </a:endParaRPr>
          </a:p>
        </p:txBody>
      </p:sp>
      <p:sp>
        <p:nvSpPr>
          <p:cNvPr id="5" name="TextBox 4">
            <a:extLst>
              <a:ext uri="{FF2B5EF4-FFF2-40B4-BE49-F238E27FC236}">
                <a16:creationId xmlns:a16="http://schemas.microsoft.com/office/drawing/2014/main" id="{10652D47-F2A3-44F9-9B6F-A24574BAF8D1}"/>
              </a:ext>
            </a:extLst>
          </p:cNvPr>
          <p:cNvSpPr txBox="1"/>
          <p:nvPr/>
        </p:nvSpPr>
        <p:spPr>
          <a:xfrm>
            <a:off x="135642" y="6073286"/>
            <a:ext cx="889362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b="1">
                <a:solidFill>
                  <a:srgbClr val="00B050"/>
                </a:solidFill>
              </a:rPr>
              <a:t>Vàng da ở trẻ sơ sinh thay đổi theo thời gian nhất là ngày 2 3 4 5 nên ở thời điểm này là sinh lí nhưng thời điểm khác bệnh lý. Vì thế thuật ngữ vàng da sinh lý đôi khi không chính xác.</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0837-FB4D-40EF-B921-0EEC483386F6}"/>
              </a:ext>
            </a:extLst>
          </p:cNvPr>
          <p:cNvSpPr>
            <a:spLocks noGrp="1"/>
          </p:cNvSpPr>
          <p:nvPr>
            <p:ph type="title"/>
          </p:nvPr>
        </p:nvSpPr>
        <p:spPr/>
        <p:txBody>
          <a:bodyPr>
            <a:normAutofit fontScale="90000"/>
          </a:bodyPr>
          <a:lstStyle/>
          <a:p>
            <a:r>
              <a:rPr lang="en-US"/>
              <a:t>Tình huống lâm sàng 1.2</a:t>
            </a:r>
          </a:p>
        </p:txBody>
      </p:sp>
      <p:sp>
        <p:nvSpPr>
          <p:cNvPr id="3" name="Text Placeholder 2">
            <a:extLst>
              <a:ext uri="{FF2B5EF4-FFF2-40B4-BE49-F238E27FC236}">
                <a16:creationId xmlns:a16="http://schemas.microsoft.com/office/drawing/2014/main" id="{037DF8CC-2029-40D3-BC51-2E7E7313A78B}"/>
              </a:ext>
            </a:extLst>
          </p:cNvPr>
          <p:cNvSpPr>
            <a:spLocks noGrp="1"/>
          </p:cNvSpPr>
          <p:nvPr>
            <p:ph type="body" idx="1"/>
          </p:nvPr>
        </p:nvSpPr>
        <p:spPr>
          <a:xfrm>
            <a:off x="163285" y="1220109"/>
            <a:ext cx="8708572" cy="5529033"/>
          </a:xfrm>
        </p:spPr>
        <p:txBody>
          <a:bodyPr>
            <a:normAutofit/>
          </a:bodyPr>
          <a:lstStyle/>
          <a:p>
            <a:pPr marL="0" indent="0">
              <a:buNone/>
            </a:pPr>
            <a:r>
              <a:rPr lang="vi-VN"/>
              <a:t>Bé gái, còn 1/1, 39 tuần, CNLS 3200 gram. Thai kỳ diễn tiến bình thường. Sau sanh, em được hồi sức thường quy, nằm với mẹ và bú mẹ hoàn toàn. Giờ tuổi thứ 28 da vàng tới ngực, tim phổi bình thường, bụng mềm, gan 2 cm dưới bờ sườn P, thóp phẳng, cường cơ bình thường, phản xạ bú nuốt tốt. Xuất viện lúc 72 giờ tuổi với mẹ, khám thấy vàng da tới đùi, đo bilirubin qua da cho kết quả 13 mg/dL.</a:t>
            </a:r>
          </a:p>
          <a:p>
            <a:pPr marL="514350" indent="-514350">
              <a:buFont typeface="+mj-lt"/>
              <a:buAutoNum type="arabicPeriod"/>
            </a:pPr>
            <a:r>
              <a:rPr lang="vi-VN">
                <a:solidFill>
                  <a:srgbClr val="C00000"/>
                </a:solidFill>
              </a:rPr>
              <a:t>Bạn đánh giá gì về vàng da ở trẻ?</a:t>
            </a:r>
          </a:p>
          <a:p>
            <a:pPr marL="514350" indent="-514350">
              <a:buFont typeface="+mj-lt"/>
              <a:buAutoNum type="arabicPeriod"/>
            </a:pPr>
            <a:r>
              <a:rPr lang="vi-VN">
                <a:solidFill>
                  <a:srgbClr val="C00000"/>
                </a:solidFill>
              </a:rPr>
              <a:t>Bạn sẽ xử trí như thế nào? </a:t>
            </a:r>
            <a:r>
              <a:rPr lang="en-US"/>
              <a:t>check lại sau 48h</a:t>
            </a:r>
            <a:endParaRPr lang="en-US">
              <a:solidFill>
                <a:srgbClr val="C00000"/>
              </a:solidFill>
            </a:endParaRPr>
          </a:p>
        </p:txBody>
      </p:sp>
    </p:spTree>
    <p:extLst>
      <p:ext uri="{BB962C8B-B14F-4D97-AF65-F5344CB8AC3E}">
        <p14:creationId xmlns:p14="http://schemas.microsoft.com/office/powerpoint/2010/main" val="22856444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375282" y="482074"/>
            <a:ext cx="4114800" cy="1371074"/>
          </a:xfrm>
          <a:prstGeom prst="rect">
            <a:avLst/>
          </a:prstGeom>
        </p:spPr>
        <p:txBody>
          <a:bodyPr>
            <a:normAutofit/>
          </a:bodyPr>
          <a:lstStyle/>
          <a:p>
            <a:pPr>
              <a:defRPr sz="3900"/>
            </a:pPr>
            <a:r>
              <a:t>Qui tắc Kramer</a:t>
            </a:r>
            <a:br>
              <a:rPr lang="vi-VN"/>
            </a:br>
            <a:r>
              <a:rPr lang="vi-VN">
                <a:highlight>
                  <a:srgbClr val="FFFF00"/>
                </a:highlight>
              </a:rPr>
              <a:t>mg% = 3 x (n+1)</a:t>
            </a:r>
            <a:endParaRPr>
              <a:highlight>
                <a:srgbClr val="FFFF00"/>
              </a:highlight>
            </a:endParaRPr>
          </a:p>
        </p:txBody>
      </p:sp>
      <p:grpSp>
        <p:nvGrpSpPr>
          <p:cNvPr id="334" name="Picture 4"/>
          <p:cNvGrpSpPr/>
          <p:nvPr/>
        </p:nvGrpSpPr>
        <p:grpSpPr>
          <a:xfrm>
            <a:off x="4893276" y="0"/>
            <a:ext cx="4250725" cy="6858001"/>
            <a:chOff x="0" y="0"/>
            <a:chExt cx="2588596" cy="5532224"/>
          </a:xfrm>
        </p:grpSpPr>
        <p:sp>
          <p:nvSpPr>
            <p:cNvPr id="332" name="Rectangle"/>
            <p:cNvSpPr/>
            <p:nvPr/>
          </p:nvSpPr>
          <p:spPr>
            <a:xfrm>
              <a:off x="0" y="0"/>
              <a:ext cx="2588596" cy="5532224"/>
            </a:xfrm>
            <a:prstGeom prst="rect">
              <a:avLst/>
            </a:prstGeom>
            <a:solidFill>
              <a:srgbClr val="CCECFF"/>
            </a:solidFill>
            <a:ln w="12700" cap="flat">
              <a:noFill/>
              <a:miter lim="400000"/>
            </a:ln>
            <a:effectLst/>
          </p:spPr>
          <p:txBody>
            <a:bodyPr wrap="square" lIns="45719" tIns="45719" rIns="45719" bIns="45719" numCol="1" anchor="ctr">
              <a:noAutofit/>
            </a:bodyPr>
            <a:lstStyle/>
            <a:p>
              <a:endParaRPr/>
            </a:p>
          </p:txBody>
        </p:sp>
        <p:pic>
          <p:nvPicPr>
            <p:cNvPr id="333" name="image8.png" descr="image8.png"/>
            <p:cNvPicPr>
              <a:picLocks noChangeAspect="1"/>
            </p:cNvPicPr>
            <p:nvPr/>
          </p:nvPicPr>
          <p:blipFill>
            <a:blip r:embed="rId2"/>
            <a:stretch>
              <a:fillRect/>
            </a:stretch>
          </p:blipFill>
          <p:spPr>
            <a:xfrm>
              <a:off x="0" y="0"/>
              <a:ext cx="2588596" cy="5532224"/>
            </a:xfrm>
            <a:prstGeom prst="rect">
              <a:avLst/>
            </a:prstGeom>
            <a:ln w="9525" cap="flat">
              <a:solidFill>
                <a:srgbClr val="008080"/>
              </a:solidFill>
              <a:prstDash val="solid"/>
              <a:miter lim="800000"/>
            </a:ln>
            <a:effectLst>
              <a:outerShdw blurRad="50800" dist="50800" dir="5400000" rotWithShape="0">
                <a:srgbClr val="CCECFF">
                  <a:alpha val="74998"/>
                </a:srgbClr>
              </a:outerShdw>
            </a:effectLst>
          </p:spPr>
        </p:pic>
      </p:grpSp>
      <p:sp>
        <p:nvSpPr>
          <p:cNvPr id="335" name="TextBox 6"/>
          <p:cNvSpPr txBox="1"/>
          <p:nvPr/>
        </p:nvSpPr>
        <p:spPr>
          <a:xfrm>
            <a:off x="457200" y="2136542"/>
            <a:ext cx="3950964" cy="1493358"/>
          </a:xfrm>
          <a:prstGeom prst="rect">
            <a:avLst/>
          </a:prstGeom>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1">
            <a:schemeClr val="accent2"/>
          </a:lnRef>
          <a:fillRef idx="2">
            <a:schemeClr val="accent2"/>
          </a:fillRef>
          <a:effectRef idx="1">
            <a:schemeClr val="accent2"/>
          </a:effectRef>
          <a:fontRef idx="minor">
            <a:schemeClr val="dk1"/>
          </a:fontRef>
        </p:style>
        <p:txBody>
          <a:bodyPr lIns="45719" rIns="45719">
            <a:spAutoFit/>
          </a:bodyPr>
          <a:lstStyle/>
          <a:p>
            <a:pPr algn="ctr">
              <a:lnSpc>
                <a:spcPct val="150000"/>
              </a:lnSpc>
              <a:defRPr sz="3000"/>
            </a:pPr>
            <a:r>
              <a:rPr sz="3200" b="1"/>
              <a:t>Đo Bilirubin khi </a:t>
            </a:r>
          </a:p>
          <a:p>
            <a:pPr algn="ctr">
              <a:lnSpc>
                <a:spcPct val="150000"/>
              </a:lnSpc>
              <a:defRPr sz="3000"/>
            </a:pPr>
            <a:r>
              <a:rPr sz="3200" b="1"/>
              <a:t>vàng da t</a:t>
            </a:r>
            <a:r>
              <a:rPr sz="3200" b="1">
                <a:latin typeface="MS PGothic"/>
                <a:ea typeface="MS PGothic"/>
                <a:cs typeface="MS PGothic"/>
                <a:sym typeface="MS PGothic"/>
              </a:rPr>
              <a:t>ớ</a:t>
            </a:r>
            <a:r>
              <a:rPr sz="3200" b="1"/>
              <a:t>i dư</a:t>
            </a:r>
            <a:r>
              <a:rPr sz="3200" b="1">
                <a:latin typeface="MS PGothic"/>
                <a:ea typeface="MS PGothic"/>
                <a:cs typeface="MS PGothic"/>
                <a:sym typeface="MS PGothic"/>
              </a:rPr>
              <a:t>ớ</a:t>
            </a:r>
            <a:r>
              <a:rPr sz="3200" b="1"/>
              <a:t>i r</a:t>
            </a:r>
            <a:r>
              <a:rPr sz="3200" b="1">
                <a:latin typeface="MS PGothic"/>
                <a:ea typeface="MS PGothic"/>
                <a:cs typeface="MS PGothic"/>
                <a:sym typeface="MS PGothic"/>
              </a:rPr>
              <a:t>ố</a:t>
            </a:r>
            <a:r>
              <a:rPr sz="3200" b="1"/>
              <a:t>n!</a:t>
            </a:r>
          </a:p>
        </p:txBody>
      </p:sp>
      <p:sp>
        <p:nvSpPr>
          <p:cNvPr id="2" name="Rectangle 1">
            <a:extLst>
              <a:ext uri="{FF2B5EF4-FFF2-40B4-BE49-F238E27FC236}">
                <a16:creationId xmlns:a16="http://schemas.microsoft.com/office/drawing/2014/main" id="{3E0CFA83-AF15-42D7-B4AF-38FDE1BF6569}"/>
              </a:ext>
            </a:extLst>
          </p:cNvPr>
          <p:cNvSpPr/>
          <p:nvPr/>
        </p:nvSpPr>
        <p:spPr>
          <a:xfrm>
            <a:off x="60184" y="4035357"/>
            <a:ext cx="4744995" cy="1938992"/>
          </a:xfrm>
          <a:prstGeom prst="rect">
            <a:avLst/>
          </a:prstGeom>
        </p:spPr>
        <p:txBody>
          <a:bodyPr wrap="square">
            <a:spAutoFit/>
          </a:bodyPr>
          <a:lstStyle/>
          <a:p>
            <a:pPr marL="342900" indent="-342900">
              <a:buFont typeface="Arial" panose="020B0604020202020204" pitchFamily="34" charset="0"/>
              <a:buChar char="•"/>
            </a:pPr>
            <a:r>
              <a:rPr lang="vi-VN" sz="2400" b="1">
                <a:solidFill>
                  <a:srgbClr val="00B050"/>
                </a:solidFill>
              </a:rPr>
              <a:t>Vàng da ở trẻ SS diễn tiến từ đầu tới chân và trong ra ngoài</a:t>
            </a:r>
            <a:endParaRPr lang="en-US" sz="2400" b="1">
              <a:solidFill>
                <a:srgbClr val="00B050"/>
              </a:solidFill>
            </a:endParaRPr>
          </a:p>
          <a:p>
            <a:pPr marL="342900" indent="-342900">
              <a:buFont typeface="Arial" panose="020B0604020202020204" pitchFamily="34" charset="0"/>
              <a:buChar char="•"/>
            </a:pPr>
            <a:r>
              <a:rPr lang="vi-VN" sz="2400" b="1">
                <a:solidFill>
                  <a:srgbClr val="00B050"/>
                </a:solidFill>
              </a:rPr>
              <a:t>Khi trẻ được chiếu đèn rồi thì Kramer không còn đúng nữa.</a:t>
            </a:r>
          </a:p>
          <a:p>
            <a:pPr marL="342900" indent="-342900">
              <a:buFont typeface="Arial" panose="020B0604020202020204" pitchFamily="34" charset="0"/>
              <a:buChar char="•"/>
            </a:pPr>
            <a:r>
              <a:rPr lang="it-IT" sz="2400" b="1">
                <a:solidFill>
                  <a:srgbClr val="00B050"/>
                </a:solidFill>
              </a:rPr>
              <a:t>Đo bili qua da ko pb được TT, GT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457200" y="141395"/>
            <a:ext cx="8229600" cy="720509"/>
          </a:xfrm>
          <a:prstGeom prst="rect">
            <a:avLst/>
          </a:prstGeom>
        </p:spPr>
        <p:txBody>
          <a:bodyPr/>
          <a:lstStyle/>
          <a:p>
            <a:pPr>
              <a:defRPr sz="3900"/>
            </a:pPr>
            <a:r>
              <a:t>Xét nghiệm hỗ trợ</a:t>
            </a:r>
          </a:p>
        </p:txBody>
      </p:sp>
      <p:sp>
        <p:nvSpPr>
          <p:cNvPr id="339" name="Content Placeholder 4"/>
          <p:cNvSpPr txBox="1">
            <a:spLocks noGrp="1"/>
          </p:cNvSpPr>
          <p:nvPr>
            <p:ph type="body" idx="1"/>
          </p:nvPr>
        </p:nvSpPr>
        <p:spPr>
          <a:xfrm>
            <a:off x="457200" y="898980"/>
            <a:ext cx="8229600" cy="5060040"/>
          </a:xfrm>
          <a:prstGeom prst="rect">
            <a:avLst/>
          </a:prstGeom>
        </p:spPr>
        <p:txBody>
          <a:bodyPr/>
          <a:lstStyle/>
          <a:p>
            <a:r>
              <a:t>Bf &gt; 1 μg/dL??: khó định lượng!</a:t>
            </a:r>
          </a:p>
          <a:p>
            <a:r>
              <a:t>B/A ratio: dễ nhiễu, giá trị ở trẻ sinh non.</a:t>
            </a:r>
            <a:endParaRPr lang="vi-VN"/>
          </a:p>
          <a:p>
            <a:r>
              <a:rPr lang="vi-VN" sz="2800">
                <a:solidFill>
                  <a:srgbClr val="00B050"/>
                </a:solidFill>
              </a:rPr>
              <a:t>CLS thường sd để tìm nguyên nhân, còn hỗ trợ CĐ thì chỉ có Bilirubin</a:t>
            </a:r>
            <a:endParaRPr sz="2800">
              <a:solidFill>
                <a:srgbClr val="00B050"/>
              </a:solidFill>
            </a:endParaRPr>
          </a:p>
        </p:txBody>
      </p:sp>
      <p:graphicFrame>
        <p:nvGraphicFramePr>
          <p:cNvPr id="340" name="Table 5"/>
          <p:cNvGraphicFramePr/>
          <p:nvPr>
            <p:extLst>
              <p:ext uri="{D42A27DB-BD31-4B8C-83A1-F6EECF244321}">
                <p14:modId xmlns:p14="http://schemas.microsoft.com/office/powerpoint/2010/main" val="891459506"/>
              </p:ext>
            </p:extLst>
          </p:nvPr>
        </p:nvGraphicFramePr>
        <p:xfrm>
          <a:off x="532200" y="3080271"/>
          <a:ext cx="8079600" cy="3474720"/>
        </p:xfrm>
        <a:graphic>
          <a:graphicData uri="http://schemas.openxmlformats.org/drawingml/2006/table">
            <a:tbl>
              <a:tblPr>
                <a:tableStyleId>{4C3C2611-4C71-4FC5-86AE-919BDF0F9419}</a:tableStyleId>
              </a:tblPr>
              <a:tblGrid>
                <a:gridCol w="4039800">
                  <a:extLst>
                    <a:ext uri="{9D8B030D-6E8A-4147-A177-3AD203B41FA5}">
                      <a16:colId xmlns:a16="http://schemas.microsoft.com/office/drawing/2014/main" val="20000"/>
                    </a:ext>
                  </a:extLst>
                </a:gridCol>
                <a:gridCol w="4039800">
                  <a:extLst>
                    <a:ext uri="{9D8B030D-6E8A-4147-A177-3AD203B41FA5}">
                      <a16:colId xmlns:a16="http://schemas.microsoft.com/office/drawing/2014/main" val="20001"/>
                    </a:ext>
                  </a:extLst>
                </a:gridCol>
              </a:tblGrid>
              <a:tr h="339063">
                <a:tc>
                  <a:txBody>
                    <a:bodyPr/>
                    <a:lstStyle/>
                    <a:p>
                      <a:pPr algn="ctr" defTabSz="914400">
                        <a:defRPr sz="1800"/>
                      </a:pPr>
                      <a:r>
                        <a:rPr sz="3200" b="1">
                          <a:solidFill>
                            <a:srgbClr val="006666"/>
                          </a:solidFill>
                          <a:latin typeface="Arial"/>
                          <a:ea typeface="Arial"/>
                          <a:cs typeface="Arial"/>
                          <a:sym typeface="Arial"/>
                        </a:rPr>
                        <a:t>CN</a:t>
                      </a:r>
                    </a:p>
                  </a:txBody>
                  <a:tcPr marL="45720" marR="45720" horzOverflow="overflow">
                    <a:lnL w="12700">
                      <a:miter lim="400000"/>
                    </a:lnL>
                    <a:lnR w="12700">
                      <a:miter lim="400000"/>
                    </a:lnR>
                    <a:lnT w="25400">
                      <a:solidFill>
                        <a:srgbClr val="000000"/>
                      </a:solidFill>
                    </a:lnT>
                    <a:lnB w="25400">
                      <a:solidFill>
                        <a:srgbClr val="000000"/>
                      </a:solidFill>
                    </a:lnB>
                    <a:solidFill>
                      <a:srgbClr val="FFFFFF"/>
                    </a:solidFill>
                  </a:tcPr>
                </a:tc>
                <a:tc>
                  <a:txBody>
                    <a:bodyPr/>
                    <a:lstStyle/>
                    <a:p>
                      <a:pPr algn="ctr" defTabSz="914400">
                        <a:defRPr sz="1800"/>
                      </a:pPr>
                      <a:r>
                        <a:rPr sz="3200" b="1">
                          <a:solidFill>
                            <a:srgbClr val="006666"/>
                          </a:solidFill>
                          <a:latin typeface="Arial"/>
                          <a:ea typeface="Arial"/>
                          <a:cs typeface="Arial"/>
                          <a:sym typeface="Arial"/>
                        </a:rPr>
                        <a:t>mg/g</a:t>
                      </a:r>
                    </a:p>
                  </a:txBody>
                  <a:tcPr marL="45720" marR="45720" horzOverflow="overflow">
                    <a:lnL w="12700">
                      <a:miter lim="400000"/>
                    </a:lnL>
                    <a:lnR w="12700">
                      <a:miter lim="400000"/>
                    </a:lnR>
                    <a:lnT w="25400">
                      <a:solidFill>
                        <a:srgbClr val="000000"/>
                      </a:solidFill>
                    </a:lnT>
                    <a:lnB w="25400">
                      <a:solidFill>
                        <a:srgbClr val="000000"/>
                      </a:solidFill>
                    </a:lnB>
                    <a:solidFill>
                      <a:srgbClr val="FFFFFF"/>
                    </a:solidFill>
                  </a:tcPr>
                </a:tc>
                <a:extLst>
                  <a:ext uri="{0D108BD9-81ED-4DB2-BD59-A6C34878D82A}">
                    <a16:rowId xmlns:a16="http://schemas.microsoft.com/office/drawing/2014/main" val="10000"/>
                  </a:ext>
                </a:extLst>
              </a:tr>
              <a:tr h="339063">
                <a:tc>
                  <a:txBody>
                    <a:bodyPr/>
                    <a:lstStyle/>
                    <a:p>
                      <a:pPr algn="ctr" defTabSz="914400">
                        <a:defRPr sz="1800"/>
                      </a:pPr>
                      <a:r>
                        <a:rPr sz="3200">
                          <a:latin typeface="Arial"/>
                          <a:ea typeface="Arial"/>
                          <a:cs typeface="Arial"/>
                          <a:sym typeface="Arial"/>
                        </a:rPr>
                        <a:t>&lt; 1250</a:t>
                      </a:r>
                    </a:p>
                  </a:txBody>
                  <a:tcPr marL="45720" marR="45720" horzOverflow="overflow">
                    <a:lnL w="12700">
                      <a:miter lim="400000"/>
                    </a:lnL>
                    <a:lnR w="12700">
                      <a:miter lim="400000"/>
                    </a:lnR>
                    <a:lnT w="25400">
                      <a:solidFill>
                        <a:srgbClr val="000000"/>
                      </a:solidFill>
                    </a:lnT>
                    <a:lnB w="12700">
                      <a:miter lim="400000"/>
                    </a:lnB>
                    <a:solidFill>
                      <a:srgbClr val="E7E7E7"/>
                    </a:solidFill>
                  </a:tcPr>
                </a:tc>
                <a:tc>
                  <a:txBody>
                    <a:bodyPr/>
                    <a:lstStyle/>
                    <a:p>
                      <a:pPr algn="ctr" defTabSz="914400">
                        <a:defRPr sz="1800"/>
                      </a:pPr>
                      <a:r>
                        <a:rPr sz="3200">
                          <a:latin typeface="Arial"/>
                          <a:ea typeface="Arial"/>
                          <a:cs typeface="Arial"/>
                          <a:sym typeface="Arial"/>
                        </a:rPr>
                        <a:t>4 - 5,2</a:t>
                      </a:r>
                    </a:p>
                  </a:txBody>
                  <a:tcPr marL="45720" marR="45720" horzOverflow="overflow">
                    <a:lnL w="12700">
                      <a:miter lim="400000"/>
                    </a:lnL>
                    <a:lnR w="12700">
                      <a:miter lim="400000"/>
                    </a:lnR>
                    <a:lnT w="25400">
                      <a:solidFill>
                        <a:srgbClr val="000000"/>
                      </a:solidFill>
                    </a:lnT>
                    <a:lnB w="12700">
                      <a:miter lim="400000"/>
                    </a:lnB>
                    <a:solidFill>
                      <a:srgbClr val="E7E7E7"/>
                    </a:solidFill>
                  </a:tcPr>
                </a:tc>
                <a:extLst>
                  <a:ext uri="{0D108BD9-81ED-4DB2-BD59-A6C34878D82A}">
                    <a16:rowId xmlns:a16="http://schemas.microsoft.com/office/drawing/2014/main" val="10001"/>
                  </a:ext>
                </a:extLst>
              </a:tr>
              <a:tr h="339063">
                <a:tc>
                  <a:txBody>
                    <a:bodyPr/>
                    <a:lstStyle/>
                    <a:p>
                      <a:pPr algn="ctr" defTabSz="914400">
                        <a:defRPr sz="1800"/>
                      </a:pPr>
                      <a:r>
                        <a:rPr sz="3200">
                          <a:latin typeface="Arial"/>
                          <a:ea typeface="Arial"/>
                          <a:cs typeface="Arial"/>
                          <a:sym typeface="Arial"/>
                        </a:rPr>
                        <a:t>&lt; 1500</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latin typeface="Arial"/>
                          <a:ea typeface="Arial"/>
                          <a:cs typeface="Arial"/>
                          <a:sym typeface="Arial"/>
                        </a:rPr>
                        <a:t>5,2 – 6</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339063">
                <a:tc>
                  <a:txBody>
                    <a:bodyPr/>
                    <a:lstStyle/>
                    <a:p>
                      <a:pPr algn="ctr" defTabSz="914400">
                        <a:defRPr sz="1800"/>
                      </a:pPr>
                      <a:r>
                        <a:rPr sz="3200">
                          <a:latin typeface="Arial"/>
                          <a:ea typeface="Arial"/>
                          <a:cs typeface="Arial"/>
                          <a:sym typeface="Arial"/>
                        </a:rPr>
                        <a:t>&lt; 2000</a:t>
                      </a:r>
                    </a:p>
                  </a:txBody>
                  <a:tcPr marL="45720" marR="45720" horzOverflow="overflow">
                    <a:lnL w="12700">
                      <a:miter lim="400000"/>
                    </a:lnL>
                    <a:lnR w="12700">
                      <a:miter lim="400000"/>
                    </a:lnR>
                    <a:lnT w="12700">
                      <a:miter lim="400000"/>
                    </a:lnT>
                    <a:lnB w="12700">
                      <a:miter lim="400000"/>
                    </a:lnB>
                    <a:solidFill>
                      <a:srgbClr val="E7E7E7"/>
                    </a:solidFill>
                  </a:tcPr>
                </a:tc>
                <a:tc>
                  <a:txBody>
                    <a:bodyPr/>
                    <a:lstStyle/>
                    <a:p>
                      <a:pPr algn="ctr" defTabSz="914400">
                        <a:defRPr sz="1800"/>
                      </a:pPr>
                      <a:r>
                        <a:rPr sz="3200">
                          <a:latin typeface="Arial"/>
                          <a:ea typeface="Arial"/>
                          <a:cs typeface="Arial"/>
                          <a:sym typeface="Arial"/>
                        </a:rPr>
                        <a:t>6 - 6,8</a:t>
                      </a:r>
                    </a:p>
                  </a:txBody>
                  <a:tcPr marL="45720" marR="45720" horzOverflow="overflow">
                    <a:lnL w="12700">
                      <a:miter lim="400000"/>
                    </a:lnL>
                    <a:lnR w="12700">
                      <a:miter lim="400000"/>
                    </a:lnR>
                    <a:lnT w="12700">
                      <a:miter lim="400000"/>
                    </a:lnT>
                    <a:lnB w="12700">
                      <a:miter lim="400000"/>
                    </a:lnB>
                    <a:solidFill>
                      <a:srgbClr val="E7E7E7"/>
                    </a:solidFill>
                  </a:tcPr>
                </a:tc>
                <a:extLst>
                  <a:ext uri="{0D108BD9-81ED-4DB2-BD59-A6C34878D82A}">
                    <a16:rowId xmlns:a16="http://schemas.microsoft.com/office/drawing/2014/main" val="10003"/>
                  </a:ext>
                </a:extLst>
              </a:tr>
              <a:tr h="339063">
                <a:tc>
                  <a:txBody>
                    <a:bodyPr/>
                    <a:lstStyle/>
                    <a:p>
                      <a:pPr algn="ctr" defTabSz="914400">
                        <a:defRPr sz="1800"/>
                      </a:pPr>
                      <a:r>
                        <a:rPr sz="3200">
                          <a:latin typeface="Arial"/>
                          <a:ea typeface="Arial"/>
                          <a:cs typeface="Arial"/>
                          <a:sym typeface="Arial"/>
                        </a:rPr>
                        <a:t>&lt; 2500</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latin typeface="Arial"/>
                          <a:ea typeface="Arial"/>
                          <a:cs typeface="Arial"/>
                          <a:sym typeface="Arial"/>
                        </a:rPr>
                        <a:t>6,8 - 7,2</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339063">
                <a:tc>
                  <a:txBody>
                    <a:bodyPr/>
                    <a:lstStyle/>
                    <a:p>
                      <a:pPr algn="ctr" defTabSz="914400">
                        <a:defRPr sz="1800"/>
                      </a:pPr>
                      <a:r>
                        <a:rPr sz="3200">
                          <a:latin typeface="Arial"/>
                          <a:ea typeface="Arial"/>
                          <a:cs typeface="Arial"/>
                          <a:sym typeface="Arial"/>
                        </a:rPr>
                        <a:t>≥ 2500</a:t>
                      </a:r>
                    </a:p>
                  </a:txBody>
                  <a:tcPr marL="45720" marR="45720" horzOverflow="overflow">
                    <a:lnL w="12700">
                      <a:miter lim="400000"/>
                    </a:lnL>
                    <a:lnR w="12700">
                      <a:miter lim="400000"/>
                    </a:lnR>
                    <a:lnT w="12700">
                      <a:miter lim="400000"/>
                    </a:lnT>
                    <a:lnB w="25400">
                      <a:solidFill>
                        <a:srgbClr val="000000"/>
                      </a:solidFill>
                    </a:lnB>
                    <a:solidFill>
                      <a:srgbClr val="E7E7E7"/>
                    </a:solidFill>
                  </a:tcPr>
                </a:tc>
                <a:tc>
                  <a:txBody>
                    <a:bodyPr/>
                    <a:lstStyle/>
                    <a:p>
                      <a:pPr algn="ctr" defTabSz="914400">
                        <a:defRPr sz="1800"/>
                      </a:pPr>
                      <a:r>
                        <a:rPr sz="3200">
                          <a:latin typeface="Arial"/>
                          <a:ea typeface="Arial"/>
                          <a:cs typeface="Arial"/>
                          <a:sym typeface="Arial"/>
                        </a:rPr>
                        <a:t>7,2 - 8</a:t>
                      </a:r>
                    </a:p>
                  </a:txBody>
                  <a:tcPr marL="45720" marR="45720" horzOverflow="overflow">
                    <a:lnL w="12700">
                      <a:miter lim="400000"/>
                    </a:lnL>
                    <a:lnR w="12700">
                      <a:miter lim="400000"/>
                    </a:lnR>
                    <a:lnT w="12700">
                      <a:miter lim="400000"/>
                    </a:lnT>
                    <a:lnB w="25400">
                      <a:solidFill>
                        <a:srgbClr val="000000"/>
                      </a:solidFill>
                    </a:lnB>
                    <a:solidFill>
                      <a:srgbClr val="E7E7E7"/>
                    </a:solid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39">
                                            <p:bg/>
                                          </p:spTgt>
                                        </p:tgtEl>
                                        <p:attrNameLst>
                                          <p:attrName>style.visibility</p:attrName>
                                        </p:attrNameLst>
                                      </p:cBhvr>
                                      <p:to>
                                        <p:strVal val="visible"/>
                                      </p:to>
                                    </p:set>
                                    <p:animEffect transition="in" filter="wipe(left)">
                                      <p:cBhvr>
                                        <p:cTn id="7" dur="500"/>
                                        <p:tgtEl>
                                          <p:spTgt spid="339">
                                            <p:bg/>
                                          </p:spTgt>
                                        </p:tgtEl>
                                      </p:cBhvr>
                                    </p:animEffect>
                                  </p:childTnLst>
                                </p:cTn>
                              </p:par>
                              <p:par>
                                <p:cTn id="8" presetID="22" presetClass="entr" presetSubtype="8" fill="hold" grpId="0" nodeType="withEffect">
                                  <p:stCondLst>
                                    <p:cond delay="0"/>
                                  </p:stCondLst>
                                  <p:iterate>
                                    <p:tmAbs val="0"/>
                                  </p:iterate>
                                  <p:childTnLst>
                                    <p:set>
                                      <p:cBhvr>
                                        <p:cTn id="9" fill="hold"/>
                                        <p:tgtEl>
                                          <p:spTgt spid="339">
                                            <p:txEl>
                                              <p:pRg st="0" end="0"/>
                                            </p:txEl>
                                          </p:spTgt>
                                        </p:tgtEl>
                                        <p:attrNameLst>
                                          <p:attrName>style.visibility</p:attrName>
                                        </p:attrNameLst>
                                      </p:cBhvr>
                                      <p:to>
                                        <p:strVal val="visible"/>
                                      </p:to>
                                    </p:set>
                                    <p:animEffect transition="in" filter="wipe(left)">
                                      <p:cBhvr>
                                        <p:cTn id="10" dur="500"/>
                                        <p:tgtEl>
                                          <p:spTgt spid="33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39">
                                            <p:txEl>
                                              <p:pRg st="1" end="1"/>
                                            </p:txEl>
                                          </p:spTgt>
                                        </p:tgtEl>
                                        <p:attrNameLst>
                                          <p:attrName>style.visibility</p:attrName>
                                        </p:attrNameLst>
                                      </p:cBhvr>
                                      <p:to>
                                        <p:strVal val="visible"/>
                                      </p:to>
                                    </p:set>
                                    <p:animEffect transition="in" filter="wipe(left)">
                                      <p:cBhvr>
                                        <p:cTn id="15" dur="500"/>
                                        <p:tgtEl>
                                          <p:spTgt spid="339">
                                            <p:txEl>
                                              <p:pRg st="1" end="1"/>
                                            </p:txEl>
                                          </p:spTgt>
                                        </p:tgtEl>
                                      </p:cBhvr>
                                    </p:animEffect>
                                  </p:childTnLst>
                                </p:cTn>
                              </p:par>
                            </p:childTnLst>
                          </p:cTn>
                        </p:par>
                        <p:par>
                          <p:cTn id="16" fill="hold">
                            <p:stCondLst>
                              <p:cond delay="500"/>
                            </p:stCondLst>
                            <p:childTnLst>
                              <p:par>
                                <p:cTn id="17" presetID="22" presetClass="entr" presetSubtype="8" fill="hold" grpId="0" nodeType="afterEffect">
                                  <p:stCondLst>
                                    <p:cond delay="0"/>
                                  </p:stCondLst>
                                  <p:iterate>
                                    <p:tmAbs val="0"/>
                                  </p:iterate>
                                  <p:childTnLst>
                                    <p:set>
                                      <p:cBhvr>
                                        <p:cTn id="18" fill="hold"/>
                                        <p:tgtEl>
                                          <p:spTgt spid="339">
                                            <p:txEl>
                                              <p:pRg st="2" end="2"/>
                                            </p:txEl>
                                          </p:spTgt>
                                        </p:tgtEl>
                                        <p:attrNameLst>
                                          <p:attrName>style.visibility</p:attrName>
                                        </p:attrNameLst>
                                      </p:cBhvr>
                                      <p:to>
                                        <p:strVal val="visible"/>
                                      </p:to>
                                    </p:set>
                                    <p:animEffect transition="in" filter="wipe(left)">
                                      <p:cBhvr>
                                        <p:cTn id="19" dur="500"/>
                                        <p:tgtEl>
                                          <p:spTgt spid="339">
                                            <p:txEl>
                                              <p:pRg st="2" end="2"/>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iterate>
                                    <p:tmAbs val="0"/>
                                  </p:iterate>
                                  <p:childTnLst>
                                    <p:set>
                                      <p:cBhvr>
                                        <p:cTn id="22" fill="hold"/>
                                        <p:tgtEl>
                                          <p:spTgt spid="340"/>
                                        </p:tgtEl>
                                        <p:attrNameLst>
                                          <p:attrName>style.visibility</p:attrName>
                                        </p:attrNameLst>
                                      </p:cBhvr>
                                      <p:to>
                                        <p:strVal val="visible"/>
                                      </p:to>
                                    </p:set>
                                    <p:animEffect transition="in" filter="wipe(left)">
                                      <p:cBhvr>
                                        <p:cTn id="23"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build="p" animBg="1" advAuto="0"/>
      <p:bldP spid="340"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 Box 5"/>
          <p:cNvSpPr txBox="1"/>
          <p:nvPr/>
        </p:nvSpPr>
        <p:spPr>
          <a:xfrm>
            <a:off x="0" y="1275221"/>
            <a:ext cx="9144000" cy="5390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indent="-457200">
              <a:lnSpc>
                <a:spcPct val="150000"/>
              </a:lnSpc>
              <a:buSzPct val="100000"/>
              <a:buChar char="❑"/>
              <a:defRPr sz="3200">
                <a:solidFill>
                  <a:srgbClr val="006666"/>
                </a:solidFill>
              </a:defRPr>
            </a:pPr>
            <a:r>
              <a:rPr>
                <a:highlight>
                  <a:srgbClr val="FFFF00"/>
                </a:highlight>
              </a:rPr>
              <a:t>S</a:t>
            </a:r>
            <a:r>
              <a:rPr>
                <a:highlight>
                  <a:srgbClr val="FFFF00"/>
                </a:highlight>
                <a:latin typeface="MS PGothic"/>
                <a:ea typeface="MS PGothic"/>
                <a:cs typeface="MS PGothic"/>
                <a:sym typeface="MS PGothic"/>
              </a:rPr>
              <a:t>ớ</a:t>
            </a:r>
            <a:r>
              <a:rPr>
                <a:highlight>
                  <a:srgbClr val="FFFF00"/>
                </a:highlight>
              </a:rPr>
              <a:t>m (1-2 ngày): </a:t>
            </a:r>
            <a:r>
              <a:rPr>
                <a:solidFill>
                  <a:srgbClr val="000000"/>
                </a:solidFill>
              </a:rPr>
              <a:t>bú gi</a:t>
            </a:r>
            <a:r>
              <a:rPr>
                <a:solidFill>
                  <a:srgbClr val="000000"/>
                </a:solidFill>
                <a:latin typeface="MS PGothic"/>
                <a:ea typeface="MS PGothic"/>
                <a:cs typeface="MS PGothic"/>
                <a:sym typeface="MS PGothic"/>
              </a:rPr>
              <a:t>ả</a:t>
            </a:r>
            <a:r>
              <a:rPr>
                <a:solidFill>
                  <a:srgbClr val="000000"/>
                </a:solidFill>
              </a:rPr>
              <a:t>m, TLC gi</a:t>
            </a:r>
            <a:r>
              <a:rPr>
                <a:solidFill>
                  <a:srgbClr val="000000"/>
                </a:solidFill>
                <a:latin typeface="MS PGothic"/>
                <a:ea typeface="MS PGothic"/>
                <a:cs typeface="MS PGothic"/>
                <a:sym typeface="MS PGothic"/>
              </a:rPr>
              <a:t>ả</a:t>
            </a:r>
            <a:r>
              <a:rPr>
                <a:solidFill>
                  <a:srgbClr val="000000"/>
                </a:solidFill>
              </a:rPr>
              <a:t>m, khóc thét.</a:t>
            </a:r>
            <a:endParaRPr sz="2400">
              <a:latin typeface="Arial Unicode MS"/>
              <a:ea typeface="Arial Unicode MS"/>
              <a:cs typeface="Arial Unicode MS"/>
              <a:sym typeface="Arial Unicode MS"/>
            </a:endParaRPr>
          </a:p>
          <a:p>
            <a:pPr marL="457200" indent="-457200">
              <a:lnSpc>
                <a:spcPct val="150000"/>
              </a:lnSpc>
              <a:buSzPct val="100000"/>
              <a:buChar char="❑"/>
              <a:defRPr sz="3200">
                <a:solidFill>
                  <a:srgbClr val="006666"/>
                </a:solidFill>
              </a:defRPr>
            </a:pPr>
            <a:r>
              <a:t>Trung gian: </a:t>
            </a:r>
            <a:r>
              <a:rPr>
                <a:solidFill>
                  <a:srgbClr val="000000"/>
                </a:solidFill>
              </a:rPr>
              <a:t>nút y</a:t>
            </a:r>
            <a:r>
              <a:rPr>
                <a:solidFill>
                  <a:srgbClr val="000000"/>
                </a:solidFill>
                <a:latin typeface="MS PGothic"/>
                <a:ea typeface="MS PGothic"/>
                <a:cs typeface="MS PGothic"/>
                <a:sym typeface="MS PGothic"/>
              </a:rPr>
              <a:t>ế</a:t>
            </a:r>
            <a:r>
              <a:rPr>
                <a:solidFill>
                  <a:srgbClr val="000000"/>
                </a:solidFill>
              </a:rPr>
              <a:t>u, </a:t>
            </a:r>
            <a:r>
              <a:rPr>
                <a:solidFill>
                  <a:srgbClr val="000000"/>
                </a:solidFill>
                <a:latin typeface="Symbol"/>
                <a:ea typeface="Symbol"/>
                <a:cs typeface="Symbol"/>
                <a:sym typeface="Symbol"/>
              </a:rPr>
              <a:t>­</a:t>
            </a:r>
            <a:r>
              <a:rPr>
                <a:solidFill>
                  <a:srgbClr val="000000"/>
                </a:solidFill>
              </a:rPr>
              <a:t> TLC du</a:t>
            </a:r>
            <a:r>
              <a:rPr>
                <a:solidFill>
                  <a:srgbClr val="000000"/>
                </a:solidFill>
                <a:latin typeface="MS PGothic"/>
                <a:ea typeface="MS PGothic"/>
                <a:cs typeface="MS PGothic"/>
                <a:sym typeface="MS PGothic"/>
              </a:rPr>
              <a:t>ỗ</a:t>
            </a:r>
            <a:r>
              <a:rPr>
                <a:solidFill>
                  <a:srgbClr val="000000"/>
                </a:solidFill>
              </a:rPr>
              <a:t>i khi kích thích, qu</a:t>
            </a:r>
            <a:r>
              <a:rPr>
                <a:solidFill>
                  <a:srgbClr val="000000"/>
                </a:solidFill>
                <a:latin typeface="MS PGothic"/>
                <a:ea typeface="MS PGothic"/>
                <a:cs typeface="MS PGothic"/>
                <a:sym typeface="MS PGothic"/>
              </a:rPr>
              <a:t>ấ</a:t>
            </a:r>
            <a:r>
              <a:rPr>
                <a:solidFill>
                  <a:srgbClr val="000000"/>
                </a:solidFill>
              </a:rPr>
              <a:t>y khóc khó d</a:t>
            </a:r>
            <a:r>
              <a:rPr>
                <a:solidFill>
                  <a:srgbClr val="000000"/>
                </a:solidFill>
                <a:latin typeface="MS PGothic"/>
                <a:ea typeface="MS PGothic"/>
                <a:cs typeface="MS PGothic"/>
                <a:sym typeface="MS PGothic"/>
              </a:rPr>
              <a:t>ỗ</a:t>
            </a:r>
            <a:r>
              <a:rPr>
                <a:solidFill>
                  <a:srgbClr val="000000"/>
                </a:solidFill>
              </a:rPr>
              <a:t>, s</a:t>
            </a:r>
            <a:r>
              <a:rPr>
                <a:solidFill>
                  <a:srgbClr val="000000"/>
                </a:solidFill>
                <a:latin typeface="MS PGothic"/>
                <a:ea typeface="MS PGothic"/>
                <a:cs typeface="MS PGothic"/>
                <a:sym typeface="MS PGothic"/>
              </a:rPr>
              <a:t>ố</a:t>
            </a:r>
            <a:r>
              <a:rPr>
                <a:solidFill>
                  <a:srgbClr val="000000"/>
                </a:solidFill>
              </a:rPr>
              <a:t>t.</a:t>
            </a:r>
            <a:endParaRPr lang="vi-VN">
              <a:solidFill>
                <a:srgbClr val="000000"/>
              </a:solidFill>
            </a:endParaRPr>
          </a:p>
          <a:p>
            <a:pPr marL="457200" indent="-457200">
              <a:lnSpc>
                <a:spcPct val="150000"/>
              </a:lnSpc>
              <a:buSzPct val="100000"/>
              <a:buFontTx/>
              <a:buChar char="❑"/>
              <a:defRPr sz="3200">
                <a:solidFill>
                  <a:srgbClr val="006666"/>
                </a:solidFill>
              </a:defRPr>
            </a:pPr>
            <a:r>
              <a:rPr lang="vi-VN" sz="3200">
                <a:solidFill>
                  <a:srgbClr val="006666"/>
                </a:solidFill>
                <a:highlight>
                  <a:srgbClr val="FFFF00"/>
                </a:highlight>
              </a:rPr>
              <a:t>Tiến triển nặng (&gt;1 tuần):</a:t>
            </a:r>
            <a:r>
              <a:rPr lang="vi-VN" sz="3200">
                <a:solidFill>
                  <a:srgbClr val="006666"/>
                </a:solidFill>
              </a:rPr>
              <a:t> </a:t>
            </a:r>
            <a:r>
              <a:rPr lang="vi-VN" sz="3200">
                <a:solidFill>
                  <a:schemeClr val="tx1">
                    <a:lumMod val="95000"/>
                    <a:lumOff val="5000"/>
                  </a:schemeClr>
                </a:solidFill>
              </a:rPr>
              <a:t>cơn ngưng thở, bỏ bú, sốt, co cứng cơ duỗi + đạp xe/vặn vẹo tứ chi, lơ mơ </a:t>
            </a:r>
            <a:r>
              <a:rPr lang="vi-VN" sz="2400">
                <a:solidFill>
                  <a:srgbClr val="00B050"/>
                </a:solidFill>
              </a:rPr>
              <a:t>(↑ tone </a:t>
            </a:r>
            <a:r>
              <a:rPr lang="en-US" sz="2400">
                <a:solidFill>
                  <a:srgbClr val="00B050"/>
                </a:solidFill>
              </a:rPr>
              <a:t>gồng ưỡn lên, liên tục giống HC ngoại tháp như bại </a:t>
            </a:r>
            <a:r>
              <a:rPr lang="vi-VN" sz="2400">
                <a:solidFill>
                  <a:srgbClr val="00B050"/>
                </a:solidFill>
              </a:rPr>
              <a:t>não)</a:t>
            </a:r>
          </a:p>
          <a:p>
            <a:pPr lvl="0">
              <a:lnSpc>
                <a:spcPct val="150000"/>
              </a:lnSpc>
              <a:buSzPct val="100000"/>
              <a:defRPr sz="3200">
                <a:solidFill>
                  <a:srgbClr val="006666"/>
                </a:solidFill>
              </a:defRPr>
            </a:pPr>
            <a:r>
              <a:rPr lang="en-US" sz="2400">
                <a:solidFill>
                  <a:srgbClr val="7030A0"/>
                </a:solidFill>
              </a:rPr>
              <a:t>Qua giai đoạn tiến triến nặng thì </a:t>
            </a:r>
            <a:r>
              <a:rPr lang="vi-VN" sz="2400">
                <a:solidFill>
                  <a:srgbClr val="7030A0"/>
                </a:solidFill>
              </a:rPr>
              <a:t>ko</a:t>
            </a:r>
            <a:r>
              <a:rPr lang="en-US" sz="2400">
                <a:solidFill>
                  <a:srgbClr val="7030A0"/>
                </a:solidFill>
              </a:rPr>
              <a:t> còn </a:t>
            </a:r>
            <a:r>
              <a:rPr lang="el-GR" sz="2400">
                <a:solidFill>
                  <a:srgbClr val="7030A0"/>
                </a:solidFill>
              </a:rPr>
              <a:t>θ</a:t>
            </a:r>
            <a:r>
              <a:rPr lang="vi-VN" sz="2400">
                <a:solidFill>
                  <a:srgbClr val="7030A0"/>
                </a:solidFill>
              </a:rPr>
              <a:t> </a:t>
            </a:r>
            <a:r>
              <a:rPr lang="en-US" sz="2400">
                <a:solidFill>
                  <a:srgbClr val="7030A0"/>
                </a:solidFill>
              </a:rPr>
              <a:t>gì nữa, chắc chắc di chứng.</a:t>
            </a:r>
            <a:endParaRPr lang="vi-VN" sz="2400">
              <a:solidFill>
                <a:srgbClr val="7030A0"/>
              </a:solidFill>
            </a:endParaRPr>
          </a:p>
          <a:p>
            <a:pPr lvl="0">
              <a:lnSpc>
                <a:spcPct val="150000"/>
              </a:lnSpc>
              <a:buSzPct val="100000"/>
              <a:defRPr sz="3200">
                <a:solidFill>
                  <a:srgbClr val="006666"/>
                </a:solidFill>
              </a:defRPr>
            </a:pPr>
            <a:r>
              <a:rPr lang="en-US" sz="2400">
                <a:solidFill>
                  <a:srgbClr val="7030A0"/>
                </a:solidFill>
              </a:rPr>
              <a:t>CỐ gắng nhận biết ở </a:t>
            </a:r>
            <a:r>
              <a:rPr lang="vi-VN" sz="2400">
                <a:solidFill>
                  <a:srgbClr val="7030A0"/>
                </a:solidFill>
              </a:rPr>
              <a:t>GĐ </a:t>
            </a:r>
            <a:r>
              <a:rPr lang="en-US" sz="2400">
                <a:solidFill>
                  <a:srgbClr val="7030A0"/>
                </a:solidFill>
              </a:rPr>
              <a:t>sớm và trung gian (ở trung gian thì 50- 50 rồi)</a:t>
            </a:r>
            <a:endParaRPr lang="vi-VN" sz="2400">
              <a:solidFill>
                <a:srgbClr val="7030A0"/>
              </a:solidFill>
            </a:endParaRPr>
          </a:p>
        </p:txBody>
      </p:sp>
      <p:sp>
        <p:nvSpPr>
          <p:cNvPr id="301" name="Title 1"/>
          <p:cNvSpPr txBox="1"/>
          <p:nvPr/>
        </p:nvSpPr>
        <p:spPr>
          <a:xfrm>
            <a:off x="457200" y="274639"/>
            <a:ext cx="8229600"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t>Bệnh não cấp do bilirubin</a:t>
            </a:r>
          </a:p>
        </p:txBody>
      </p:sp>
      <p:sp>
        <p:nvSpPr>
          <p:cNvPr id="2" name="Rectangle 1">
            <a:extLst>
              <a:ext uri="{FF2B5EF4-FFF2-40B4-BE49-F238E27FC236}">
                <a16:creationId xmlns:a16="http://schemas.microsoft.com/office/drawing/2014/main" id="{E7F89BE2-6946-45FE-BEEF-67DB68034C06}"/>
              </a:ext>
            </a:extLst>
          </p:cNvPr>
          <p:cNvSpPr/>
          <p:nvPr/>
        </p:nvSpPr>
        <p:spPr>
          <a:xfrm>
            <a:off x="1066800" y="875111"/>
            <a:ext cx="7010399" cy="400110"/>
          </a:xfrm>
          <a:prstGeom prst="rect">
            <a:avLst/>
          </a:prstGeom>
        </p:spPr>
        <p:txBody>
          <a:bodyPr wrap="square">
            <a:spAutoFit/>
          </a:bodyPr>
          <a:lstStyle/>
          <a:p>
            <a:r>
              <a:rPr lang="vi-VN" sz="2000">
                <a:solidFill>
                  <a:srgbClr val="00B050"/>
                </a:solidFill>
              </a:rPr>
              <a:t>Bili ko tới ngưỡng vẫn phải xem có tr/c não cấp ko vì tùy bệnh nhi</a:t>
            </a:r>
            <a:endParaRPr lang="en-US" sz="2000">
              <a:solidFill>
                <a:srgbClr val="00B050"/>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 Box 5"/>
          <p:cNvSpPr txBox="1"/>
          <p:nvPr/>
        </p:nvSpPr>
        <p:spPr>
          <a:xfrm>
            <a:off x="0" y="1105183"/>
            <a:ext cx="5464501" cy="3783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85200" indent="-385200">
              <a:spcBef>
                <a:spcPts val="1900"/>
              </a:spcBef>
              <a:buSzPct val="100000"/>
              <a:buChar char="❑"/>
              <a:defRPr sz="3200"/>
            </a:pPr>
            <a:r>
              <a:t>Năm đ</a:t>
            </a:r>
            <a:r>
              <a:rPr>
                <a:latin typeface="MS PGothic"/>
                <a:ea typeface="MS PGothic"/>
                <a:cs typeface="MS PGothic"/>
                <a:sym typeface="MS PGothic"/>
              </a:rPr>
              <a:t>ầ</a:t>
            </a:r>
            <a:r>
              <a:t>u: TLC gi</a:t>
            </a:r>
            <a:r>
              <a:rPr>
                <a:latin typeface="MS PGothic"/>
                <a:ea typeface="MS PGothic"/>
                <a:cs typeface="MS PGothic"/>
                <a:sym typeface="MS PGothic"/>
              </a:rPr>
              <a:t>ả</a:t>
            </a:r>
            <a:r>
              <a:t>m, tăng ph</a:t>
            </a:r>
            <a:r>
              <a:rPr>
                <a:latin typeface="MS PGothic"/>
                <a:ea typeface="MS PGothic"/>
                <a:cs typeface="MS PGothic"/>
                <a:sym typeface="MS PGothic"/>
              </a:rPr>
              <a:t>ả</a:t>
            </a:r>
            <a:r>
              <a:t>n x</a:t>
            </a:r>
            <a:r>
              <a:rPr>
                <a:latin typeface="MS PGothic"/>
                <a:ea typeface="MS PGothic"/>
                <a:cs typeface="MS PGothic"/>
                <a:sym typeface="MS PGothic"/>
              </a:rPr>
              <a:t>ạ</a:t>
            </a:r>
            <a:r>
              <a:t> gân sâu, ch</a:t>
            </a:r>
            <a:r>
              <a:rPr>
                <a:latin typeface="MS PGothic"/>
                <a:ea typeface="MS PGothic"/>
                <a:cs typeface="MS PGothic"/>
                <a:sym typeface="MS PGothic"/>
              </a:rPr>
              <a:t>ậ</a:t>
            </a:r>
            <a:r>
              <a:t>m phát tri</a:t>
            </a:r>
            <a:r>
              <a:rPr>
                <a:latin typeface="MS PGothic"/>
                <a:ea typeface="MS PGothic"/>
                <a:cs typeface="MS PGothic"/>
                <a:sym typeface="MS PGothic"/>
              </a:rPr>
              <a:t>ể</a:t>
            </a:r>
            <a:r>
              <a:t>n v</a:t>
            </a:r>
            <a:r>
              <a:rPr>
                <a:latin typeface="MS PGothic"/>
                <a:ea typeface="MS PGothic"/>
                <a:cs typeface="MS PGothic"/>
                <a:sym typeface="MS PGothic"/>
              </a:rPr>
              <a:t>ậ</a:t>
            </a:r>
            <a:r>
              <a:t>n đ</a:t>
            </a:r>
            <a:r>
              <a:rPr>
                <a:latin typeface="MS PGothic"/>
                <a:ea typeface="MS PGothic"/>
                <a:cs typeface="MS PGothic"/>
                <a:sym typeface="MS PGothic"/>
              </a:rPr>
              <a:t>ộ</a:t>
            </a:r>
            <a:r>
              <a:t>ng. </a:t>
            </a:r>
            <a:endParaRPr sz="2400">
              <a:latin typeface="Arial Unicode MS"/>
              <a:ea typeface="Arial Unicode MS"/>
              <a:cs typeface="Arial Unicode MS"/>
              <a:sym typeface="Arial Unicode MS"/>
            </a:endParaRPr>
          </a:p>
          <a:p>
            <a:pPr marL="385200" indent="-385200">
              <a:spcBef>
                <a:spcPts val="1900"/>
              </a:spcBef>
              <a:buSzPct val="100000"/>
              <a:buChar char="❑"/>
              <a:defRPr sz="3200"/>
            </a:pPr>
            <a:r>
              <a:t>Sau 1 năm: </a:t>
            </a:r>
            <a:r>
              <a:rPr lang="vi-VN"/>
              <a:t>RL </a:t>
            </a:r>
            <a:r>
              <a:t>v</a:t>
            </a:r>
            <a:r>
              <a:rPr>
                <a:latin typeface="MS PGothic"/>
                <a:ea typeface="MS PGothic"/>
                <a:cs typeface="MS PGothic"/>
                <a:sym typeface="MS PGothic"/>
              </a:rPr>
              <a:t>ậ</a:t>
            </a:r>
            <a:r>
              <a:t>n đ</a:t>
            </a:r>
            <a:r>
              <a:rPr>
                <a:latin typeface="MS PGothic"/>
                <a:ea typeface="MS PGothic"/>
                <a:cs typeface="MS PGothic"/>
                <a:sym typeface="MS PGothic"/>
              </a:rPr>
              <a:t>ộ</a:t>
            </a:r>
            <a:r>
              <a:t>ng (múa v</a:t>
            </a:r>
            <a:r>
              <a:rPr>
                <a:latin typeface="MS PGothic"/>
                <a:ea typeface="MS PGothic"/>
                <a:cs typeface="MS PGothic"/>
                <a:sym typeface="MS PGothic"/>
              </a:rPr>
              <a:t>ờ</a:t>
            </a:r>
            <a:r>
              <a:t>n, rung chi, lo</a:t>
            </a:r>
            <a:r>
              <a:rPr>
                <a:latin typeface="MS PGothic"/>
                <a:ea typeface="MS PGothic"/>
                <a:cs typeface="MS PGothic"/>
                <a:sym typeface="MS PGothic"/>
              </a:rPr>
              <a:t>ạ</a:t>
            </a:r>
            <a:r>
              <a:t>n trương l</a:t>
            </a:r>
            <a:r>
              <a:rPr>
                <a:latin typeface="MS PGothic"/>
                <a:ea typeface="MS PGothic"/>
                <a:cs typeface="MS PGothic"/>
                <a:sym typeface="MS PGothic"/>
              </a:rPr>
              <a:t>ự</a:t>
            </a:r>
            <a:r>
              <a:t>c); đi</a:t>
            </a:r>
            <a:r>
              <a:rPr>
                <a:latin typeface="MS PGothic"/>
                <a:ea typeface="MS PGothic"/>
                <a:cs typeface="MS PGothic"/>
                <a:sym typeface="MS PGothic"/>
              </a:rPr>
              <a:t>ế</a:t>
            </a:r>
            <a:r>
              <a:t>c </a:t>
            </a:r>
            <a:r>
              <a:rPr lang="vi-VN"/>
              <a:t>TK</a:t>
            </a:r>
            <a:r>
              <a:t>; m</a:t>
            </a:r>
            <a:r>
              <a:rPr>
                <a:latin typeface="MS PGothic"/>
                <a:ea typeface="MS PGothic"/>
                <a:cs typeface="MS PGothic"/>
                <a:sym typeface="MS PGothic"/>
              </a:rPr>
              <a:t>ắ</a:t>
            </a:r>
            <a:r>
              <a:t>t nhìn ch</a:t>
            </a:r>
            <a:r>
              <a:rPr>
                <a:latin typeface="MS PGothic"/>
                <a:ea typeface="MS PGothic"/>
                <a:cs typeface="MS PGothic"/>
                <a:sym typeface="MS PGothic"/>
              </a:rPr>
              <a:t>ằ</a:t>
            </a:r>
            <a:r>
              <a:t>m ch</a:t>
            </a:r>
            <a:r>
              <a:rPr>
                <a:latin typeface="MS PGothic"/>
                <a:ea typeface="MS PGothic"/>
                <a:cs typeface="MS PGothic"/>
                <a:sym typeface="MS PGothic"/>
              </a:rPr>
              <a:t>ằ</a:t>
            </a:r>
            <a:r>
              <a:t>m hư</a:t>
            </a:r>
            <a:r>
              <a:rPr>
                <a:latin typeface="MS PGothic"/>
                <a:ea typeface="MS PGothic"/>
                <a:cs typeface="MS PGothic"/>
                <a:sym typeface="MS PGothic"/>
              </a:rPr>
              <a:t>ớ</a:t>
            </a:r>
            <a:r>
              <a:t>ng lên.</a:t>
            </a:r>
          </a:p>
        </p:txBody>
      </p:sp>
      <p:sp>
        <p:nvSpPr>
          <p:cNvPr id="307" name="Title 1"/>
          <p:cNvSpPr txBox="1"/>
          <p:nvPr/>
        </p:nvSpPr>
        <p:spPr>
          <a:xfrm>
            <a:off x="457200" y="274639"/>
            <a:ext cx="8229600"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t>Bệnh não mạn do bilirubin</a:t>
            </a:r>
          </a:p>
        </p:txBody>
      </p:sp>
      <p:sp>
        <p:nvSpPr>
          <p:cNvPr id="309" name="Rectangle 1"/>
          <p:cNvSpPr txBox="1"/>
          <p:nvPr/>
        </p:nvSpPr>
        <p:spPr>
          <a:xfrm>
            <a:off x="872394" y="4903731"/>
            <a:ext cx="7399212"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spcBef>
                <a:spcPts val="1400"/>
              </a:spcBef>
              <a:defRPr sz="2400"/>
            </a:pPr>
            <a:r>
              <a:rPr sz="2800">
                <a:highlight>
                  <a:srgbClr val="FFFF00"/>
                </a:highlight>
              </a:rPr>
              <a:t>Trẻ &lt; 35 tuần: bất thường trương lực thường sau 6 tháng tuổi điều chỉnh.</a:t>
            </a:r>
          </a:p>
        </p:txBody>
      </p:sp>
      <p:pic>
        <p:nvPicPr>
          <p:cNvPr id="310" name="Picture 2" descr="Picture 2"/>
          <p:cNvPicPr>
            <a:picLocks noChangeAspect="1"/>
          </p:cNvPicPr>
          <p:nvPr/>
        </p:nvPicPr>
        <p:blipFill>
          <a:blip r:embed="rId2"/>
          <a:stretch>
            <a:fillRect/>
          </a:stretch>
        </p:blipFill>
        <p:spPr>
          <a:xfrm>
            <a:off x="5464501" y="1360270"/>
            <a:ext cx="3652443" cy="3288374"/>
          </a:xfrm>
          <a:prstGeom prst="rect">
            <a:avLst/>
          </a:prstGeom>
          <a:ln w="12700">
            <a:miter lim="400000"/>
          </a:ln>
        </p:spPr>
      </p:pic>
      <p:sp>
        <p:nvSpPr>
          <p:cNvPr id="2" name="Rectangle 1">
            <a:extLst>
              <a:ext uri="{FF2B5EF4-FFF2-40B4-BE49-F238E27FC236}">
                <a16:creationId xmlns:a16="http://schemas.microsoft.com/office/drawing/2014/main" id="{64B8FC96-E927-44BD-85D8-CAD21261ED1C}"/>
              </a:ext>
            </a:extLst>
          </p:cNvPr>
          <p:cNvSpPr/>
          <p:nvPr/>
        </p:nvSpPr>
        <p:spPr>
          <a:xfrm>
            <a:off x="321128" y="5948828"/>
            <a:ext cx="8501743" cy="634533"/>
          </a:xfrm>
          <a:prstGeom prst="rect">
            <a:avLst/>
          </a:prstGeom>
        </p:spPr>
        <p:txBody>
          <a:bodyPr wrap="square">
            <a:spAutoFit/>
          </a:bodyPr>
          <a:lstStyle/>
          <a:p>
            <a:pPr lvl="0" algn="just">
              <a:lnSpc>
                <a:spcPct val="115000"/>
              </a:lnSpc>
              <a:buSzPts val="1200"/>
            </a:pPr>
            <a:r>
              <a:rPr lang="en-US" sz="1600" b="1">
                <a:solidFill>
                  <a:srgbClr val="00B050"/>
                </a:solidFill>
                <a:latin typeface="arial" panose="020B0604020202020204" pitchFamily="34" charset="0"/>
                <a:ea typeface="Times New Roman" panose="02020603050405020304" pitchFamily="18" charset="0"/>
                <a:cs typeface="arial" panose="020B0604020202020204" pitchFamily="34" charset="0"/>
              </a:rPr>
              <a:t>Những tổn thương không hồi phục, chỉ có thể tập VLTL để cải thiện, ngoài ra còn gây </a:t>
            </a:r>
            <a:r>
              <a:rPr lang="en-US" sz="1600" b="1">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tổn thương tuyến nội tiết trung ương, </a:t>
            </a:r>
            <a:r>
              <a:rPr lang="vi-VN" sz="1600" b="1">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TH </a:t>
            </a:r>
            <a:r>
              <a:rPr lang="en-US" sz="1600" b="1">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nặng còn có thể ngưng thở tử vong</a:t>
            </a:r>
            <a:r>
              <a:rPr lang="en-US" sz="1600" b="1">
                <a:solidFill>
                  <a:srgbClr val="00B050"/>
                </a:solidFill>
                <a:latin typeface="arial" panose="020B0604020202020204" pitchFamily="34" charset="0"/>
                <a:ea typeface="Times New Roman" panose="02020603050405020304" pitchFamily="18" charset="0"/>
                <a:cs typeface="arial" panose="020B0604020202020204" pitchFamily="34" charset="0"/>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itle 1"/>
          <p:cNvSpPr txBox="1">
            <a:spLocks noGrp="1"/>
          </p:cNvSpPr>
          <p:nvPr>
            <p:ph type="title"/>
          </p:nvPr>
        </p:nvSpPr>
        <p:spPr>
          <a:prstGeom prst="rect">
            <a:avLst/>
          </a:prstGeom>
        </p:spPr>
        <p:txBody>
          <a:bodyPr/>
          <a:lstStyle/>
          <a:p>
            <a:pPr>
              <a:defRPr sz="3900"/>
            </a:pPr>
            <a:r>
              <a:t>Toán đồ </a:t>
            </a:r>
            <a:r>
              <a:rPr u="sng">
                <a:solidFill>
                  <a:srgbClr val="0000FF"/>
                </a:solidFill>
                <a:uFill>
                  <a:solidFill>
                    <a:srgbClr val="0000FF"/>
                  </a:solidFill>
                </a:uFill>
                <a:hlinkClick r:id="rId2" action="ppaction://hlinksldjump"/>
              </a:rPr>
              <a:t>Bhutani</a:t>
            </a:r>
          </a:p>
        </p:txBody>
      </p:sp>
      <p:grpSp>
        <p:nvGrpSpPr>
          <p:cNvPr id="2" name="Group 1">
            <a:extLst>
              <a:ext uri="{FF2B5EF4-FFF2-40B4-BE49-F238E27FC236}">
                <a16:creationId xmlns:a16="http://schemas.microsoft.com/office/drawing/2014/main" id="{23E00378-936B-4AF8-B8B4-13B91743643B}"/>
              </a:ext>
            </a:extLst>
          </p:cNvPr>
          <p:cNvGrpSpPr/>
          <p:nvPr/>
        </p:nvGrpSpPr>
        <p:grpSpPr>
          <a:xfrm>
            <a:off x="820157" y="1008377"/>
            <a:ext cx="7847635" cy="5500688"/>
            <a:chOff x="820157" y="1008377"/>
            <a:chExt cx="7847635" cy="5500688"/>
          </a:xfrm>
        </p:grpSpPr>
        <p:pic>
          <p:nvPicPr>
            <p:cNvPr id="430" name="Picture 5" descr="Picture 5"/>
            <p:cNvPicPr>
              <a:picLocks noChangeAspect="1"/>
            </p:cNvPicPr>
            <p:nvPr/>
          </p:nvPicPr>
          <p:blipFill>
            <a:blip r:embed="rId3"/>
            <a:stretch>
              <a:fillRect/>
            </a:stretch>
          </p:blipFill>
          <p:spPr>
            <a:xfrm>
              <a:off x="820157" y="1008377"/>
              <a:ext cx="7847635" cy="5500688"/>
            </a:xfrm>
            <a:prstGeom prst="rect">
              <a:avLst/>
            </a:prstGeom>
            <a:ln w="12700">
              <a:miter lim="400000"/>
            </a:ln>
          </p:spPr>
        </p:pic>
        <p:sp>
          <p:nvSpPr>
            <p:cNvPr id="431" name="Rectangle 2"/>
            <p:cNvSpPr txBox="1"/>
            <p:nvPr/>
          </p:nvSpPr>
          <p:spPr>
            <a:xfrm>
              <a:off x="5685415" y="1898347"/>
              <a:ext cx="691854"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0000"/>
                  </a:solidFill>
                  <a:latin typeface="Arial Unicode MS"/>
                  <a:ea typeface="Arial Unicode MS"/>
                  <a:cs typeface="Arial Unicode MS"/>
                  <a:sym typeface="Arial Unicode MS"/>
                </a:defRPr>
              </a:lvl1pPr>
            </a:lstStyle>
            <a:p>
              <a:r>
                <a:rPr sz="2400">
                  <a:solidFill>
                    <a:srgbClr val="FFFF00"/>
                  </a:solidFill>
                  <a:highlight>
                    <a:srgbClr val="FF0000"/>
                  </a:highlight>
                </a:rPr>
                <a:t>39.5</a:t>
              </a:r>
            </a:p>
          </p:txBody>
        </p:sp>
        <p:sp>
          <p:nvSpPr>
            <p:cNvPr id="432" name="Rectangle 6"/>
            <p:cNvSpPr txBox="1"/>
            <p:nvPr/>
          </p:nvSpPr>
          <p:spPr>
            <a:xfrm>
              <a:off x="5465324" y="3663343"/>
              <a:ext cx="59086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latin typeface="Arial Unicode MS"/>
                  <a:ea typeface="Arial Unicode MS"/>
                  <a:cs typeface="Arial Unicode MS"/>
                  <a:sym typeface="Arial Unicode MS"/>
                </a:defRPr>
              </a:lvl1pPr>
            </a:lstStyle>
            <a:p>
              <a:r>
                <a:rPr sz="2000">
                  <a:highlight>
                    <a:srgbClr val="00FF00"/>
                  </a:highlight>
                </a:rPr>
                <a:t>16.6</a:t>
              </a:r>
            </a:p>
          </p:txBody>
        </p:sp>
        <p:sp>
          <p:nvSpPr>
            <p:cNvPr id="433" name="Rectangle 7"/>
            <p:cNvSpPr txBox="1"/>
            <p:nvPr/>
          </p:nvSpPr>
          <p:spPr>
            <a:xfrm>
              <a:off x="5801640" y="4959653"/>
              <a:ext cx="231277"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latin typeface="Arial Unicode MS"/>
                  <a:ea typeface="Arial Unicode MS"/>
                  <a:cs typeface="Arial Unicode MS"/>
                  <a:sym typeface="Arial Unicode MS"/>
                </a:defRPr>
              </a:lvl1pPr>
            </a:lstStyle>
            <a:p>
              <a:r>
                <a:t>0</a:t>
              </a:r>
            </a:p>
          </p:txBody>
        </p:sp>
        <p:sp>
          <p:nvSpPr>
            <p:cNvPr id="434" name="Rectangle 8"/>
            <p:cNvSpPr txBox="1"/>
            <p:nvPr/>
          </p:nvSpPr>
          <p:spPr>
            <a:xfrm>
              <a:off x="2312579" y="2642009"/>
              <a:ext cx="59086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0000"/>
                  </a:solidFill>
                  <a:latin typeface="Arial Unicode MS"/>
                  <a:ea typeface="Arial Unicode MS"/>
                  <a:cs typeface="Arial Unicode MS"/>
                  <a:sym typeface="Arial Unicode MS"/>
                </a:defRPr>
              </a:lvl1pPr>
            </a:lstStyle>
            <a:p>
              <a:r>
                <a:rPr sz="2000">
                  <a:highlight>
                    <a:srgbClr val="FFFF00"/>
                  </a:highlight>
                </a:rPr>
                <a:t>21.6</a:t>
              </a:r>
            </a:p>
          </p:txBody>
        </p:sp>
      </p:grpSp>
      <p:sp>
        <p:nvSpPr>
          <p:cNvPr id="10" name="Rectangle 8">
            <a:extLst>
              <a:ext uri="{FF2B5EF4-FFF2-40B4-BE49-F238E27FC236}">
                <a16:creationId xmlns:a16="http://schemas.microsoft.com/office/drawing/2014/main" id="{AA4CDA4F-A9F6-4F41-95FD-EA414210CA4C}"/>
              </a:ext>
            </a:extLst>
          </p:cNvPr>
          <p:cNvSpPr txBox="1"/>
          <p:nvPr/>
        </p:nvSpPr>
        <p:spPr>
          <a:xfrm>
            <a:off x="197442" y="6398695"/>
            <a:ext cx="277255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a:solidFill>
                  <a:srgbClr val="FF0000"/>
                </a:solidFill>
                <a:latin typeface="Arial Unicode MS"/>
                <a:ea typeface="Arial Unicode MS"/>
                <a:cs typeface="Arial Unicode MS"/>
                <a:sym typeface="Arial Unicode MS"/>
              </a:defRPr>
            </a:lvl1pPr>
          </a:lstStyle>
          <a:p>
            <a:r>
              <a:rPr lang="vi-VN">
                <a:highlight>
                  <a:srgbClr val="FFFF00"/>
                </a:highlight>
              </a:rPr>
              <a:t>% khả năng vàng da nặng</a:t>
            </a:r>
            <a:endParaRPr>
              <a:highlight>
                <a:srgbClr val="FFFF00"/>
              </a:highligh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54A8-362C-467C-BA14-4BA0B1A32618}"/>
              </a:ext>
            </a:extLst>
          </p:cNvPr>
          <p:cNvSpPr>
            <a:spLocks noGrp="1"/>
          </p:cNvSpPr>
          <p:nvPr>
            <p:ph type="title"/>
          </p:nvPr>
        </p:nvSpPr>
        <p:spPr/>
        <p:txBody>
          <a:bodyPr>
            <a:normAutofit fontScale="90000"/>
          </a:bodyPr>
          <a:lstStyle/>
          <a:p>
            <a:r>
              <a:rPr lang="en-US"/>
              <a:t>Tình huống lâm sàng 1.3</a:t>
            </a:r>
          </a:p>
        </p:txBody>
      </p:sp>
      <p:sp>
        <p:nvSpPr>
          <p:cNvPr id="3" name="Text Placeholder 2">
            <a:extLst>
              <a:ext uri="{FF2B5EF4-FFF2-40B4-BE49-F238E27FC236}">
                <a16:creationId xmlns:a16="http://schemas.microsoft.com/office/drawing/2014/main" id="{1226FA2D-9D7F-4102-979C-FFA02FC9146B}"/>
              </a:ext>
            </a:extLst>
          </p:cNvPr>
          <p:cNvSpPr>
            <a:spLocks noGrp="1"/>
          </p:cNvSpPr>
          <p:nvPr>
            <p:ph type="body" idx="1"/>
          </p:nvPr>
        </p:nvSpPr>
        <p:spPr>
          <a:xfrm>
            <a:off x="152399" y="1154795"/>
            <a:ext cx="8784771" cy="5539919"/>
          </a:xfrm>
        </p:spPr>
        <p:txBody>
          <a:bodyPr>
            <a:normAutofit/>
          </a:bodyPr>
          <a:lstStyle/>
          <a:p>
            <a:pPr marL="0" indent="0">
              <a:buNone/>
            </a:pPr>
            <a:r>
              <a:rPr lang="vi-VN"/>
              <a:t>Bé gái, còn 1/1, 39 tuần, CNLS 3200 gram. Thai kỳ và sau sinh bình thường. Giờ tuổi 28 da vàng tới ngực. Xuất viện lúc 72 giờ tuổi với mẹ, khám vàng da tới đùi, bilirubin qua da cho 13 mg/dL. Sau 2 ngày tái khám tại phòng khám (120 giờ tuổi) da vàng toàn thân.</a:t>
            </a:r>
          </a:p>
          <a:p>
            <a:pPr marL="514350" indent="-514350">
              <a:buFont typeface="+mj-lt"/>
              <a:buAutoNum type="arabicPeriod"/>
            </a:pPr>
            <a:r>
              <a:rPr lang="vi-VN">
                <a:solidFill>
                  <a:srgbClr val="C00000"/>
                </a:solidFill>
              </a:rPr>
              <a:t>Bạn sẽ khai thác thêm các dữ kiện gì giúp cho chẩn đoán? </a:t>
            </a:r>
            <a:r>
              <a:rPr lang="en-US"/>
              <a:t>Giờ hỏi có các triệu chứng bệnh não ko? Các ytnc bệnh não?</a:t>
            </a:r>
            <a:endParaRPr lang="vi-VN">
              <a:solidFill>
                <a:srgbClr val="C00000"/>
              </a:solidFill>
            </a:endParaRPr>
          </a:p>
          <a:p>
            <a:pPr marL="514350" indent="-514350">
              <a:buFont typeface="+mj-lt"/>
              <a:buAutoNum type="arabicPeriod"/>
            </a:pPr>
            <a:r>
              <a:rPr lang="vi-VN">
                <a:solidFill>
                  <a:srgbClr val="C00000"/>
                </a:solidFill>
              </a:rPr>
              <a:t>Bạn sẽ xử trí lúc này như thế nào? </a:t>
            </a:r>
            <a:r>
              <a:rPr lang="vi-VN">
                <a:solidFill>
                  <a:schemeClr val="bg2">
                    <a:lumMod val="50000"/>
                  </a:schemeClr>
                </a:solidFill>
              </a:rPr>
              <a:t>Cho nhập viện</a:t>
            </a:r>
            <a:endParaRPr lang="en-US">
              <a:solidFill>
                <a:schemeClr val="bg2">
                  <a:lumMod val="50000"/>
                </a:schemeClr>
              </a:solidFill>
            </a:endParaRPr>
          </a:p>
        </p:txBody>
      </p:sp>
    </p:spTree>
    <p:extLst>
      <p:ext uri="{BB962C8B-B14F-4D97-AF65-F5344CB8AC3E}">
        <p14:creationId xmlns:p14="http://schemas.microsoft.com/office/powerpoint/2010/main" val="19985191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457200" y="0"/>
            <a:ext cx="8229600" cy="720509"/>
          </a:xfrm>
          <a:prstGeom prst="rect">
            <a:avLst/>
          </a:prstGeom>
        </p:spPr>
        <p:txBody>
          <a:bodyPr/>
          <a:lstStyle/>
          <a:p>
            <a:pPr defTabSz="425195">
              <a:defRPr sz="3627"/>
            </a:pPr>
            <a:r>
              <a:t>Yếu tố chính nguy cơ chính </a:t>
            </a:r>
            <a:r>
              <a:rPr sz="2976"/>
              <a:t>(≥ 35 tuần)</a:t>
            </a:r>
          </a:p>
        </p:txBody>
      </p:sp>
      <p:sp>
        <p:nvSpPr>
          <p:cNvPr id="328" name="Content Placeholder 4"/>
          <p:cNvSpPr txBox="1">
            <a:spLocks noGrp="1"/>
          </p:cNvSpPr>
          <p:nvPr>
            <p:ph type="body" idx="1"/>
          </p:nvPr>
        </p:nvSpPr>
        <p:spPr>
          <a:xfrm>
            <a:off x="113297" y="870857"/>
            <a:ext cx="8917405" cy="5823857"/>
          </a:xfrm>
          <a:prstGeom prst="rect">
            <a:avLst/>
          </a:prstGeom>
        </p:spPr>
        <p:txBody>
          <a:bodyPr>
            <a:normAutofit fontScale="85000" lnSpcReduction="20000"/>
          </a:bodyPr>
          <a:lstStyle/>
          <a:p>
            <a:pPr marL="332613" indent="-332613" defTabSz="443484">
              <a:lnSpc>
                <a:spcPct val="120000"/>
              </a:lnSpc>
              <a:spcBef>
                <a:spcPts val="0"/>
              </a:spcBef>
              <a:spcAft>
                <a:spcPts val="600"/>
              </a:spcAft>
              <a:defRPr sz="2813"/>
            </a:pPr>
            <a:r>
              <a:rPr sz="3000"/>
              <a:t>TSB trước xuất viện &gt; bách phân vị 95</a:t>
            </a:r>
            <a:r>
              <a:rPr sz="3000" baseline="29938"/>
              <a:t>th</a:t>
            </a:r>
            <a:r>
              <a:rPr sz="3000"/>
              <a:t> </a:t>
            </a:r>
          </a:p>
          <a:p>
            <a:pPr marL="332613" indent="-332613" defTabSz="443484">
              <a:lnSpc>
                <a:spcPct val="120000"/>
              </a:lnSpc>
              <a:spcBef>
                <a:spcPts val="0"/>
              </a:spcBef>
              <a:spcAft>
                <a:spcPts val="600"/>
              </a:spcAft>
              <a:defRPr sz="2813"/>
            </a:pPr>
            <a:r>
              <a:rPr sz="3000"/>
              <a:t>Vàng da &lt; 24 giờ</a:t>
            </a:r>
          </a:p>
          <a:p>
            <a:pPr marL="332613" indent="-332613" defTabSz="443484">
              <a:lnSpc>
                <a:spcPct val="120000"/>
              </a:lnSpc>
              <a:spcBef>
                <a:spcPts val="0"/>
              </a:spcBef>
              <a:spcAft>
                <a:spcPts val="600"/>
              </a:spcAft>
              <a:defRPr sz="2813">
                <a:solidFill>
                  <a:srgbClr val="0900DC"/>
                </a:solidFill>
              </a:defRPr>
            </a:pPr>
            <a:r>
              <a:rPr lang="vi-VN" sz="3000"/>
              <a:t>NN </a:t>
            </a:r>
            <a:r>
              <a:rPr sz="3000"/>
              <a:t>tán huyết: bất đồng Rh, ABO, thiếu G6PD.</a:t>
            </a:r>
          </a:p>
          <a:p>
            <a:pPr marL="332613" indent="-332613" defTabSz="443484">
              <a:lnSpc>
                <a:spcPct val="120000"/>
              </a:lnSpc>
              <a:spcBef>
                <a:spcPts val="0"/>
              </a:spcBef>
              <a:spcAft>
                <a:spcPts val="600"/>
              </a:spcAft>
              <a:defRPr sz="2813">
                <a:solidFill>
                  <a:srgbClr val="0900DC"/>
                </a:solidFill>
              </a:defRPr>
            </a:pPr>
            <a:r>
              <a:rPr sz="3000"/>
              <a:t>Tuổi thai 35- &lt; 37</a:t>
            </a:r>
            <a:r>
              <a:rPr lang="vi-VN" sz="3000"/>
              <a:t>w</a:t>
            </a:r>
            <a:r>
              <a:rPr sz="3000"/>
              <a:t> </a:t>
            </a:r>
            <a:r>
              <a:rPr lang="vi-VN" sz="2400">
                <a:solidFill>
                  <a:srgbClr val="00B050"/>
                </a:solidFill>
              </a:rPr>
              <a:t>[&lt;35w: không phải YTNC do auto theo dõi]</a:t>
            </a:r>
            <a:endParaRPr sz="2400">
              <a:solidFill>
                <a:srgbClr val="00B050"/>
              </a:solidFill>
            </a:endParaRPr>
          </a:p>
          <a:p>
            <a:pPr marL="332613" indent="-332613" defTabSz="443484">
              <a:lnSpc>
                <a:spcPct val="120000"/>
              </a:lnSpc>
              <a:spcBef>
                <a:spcPts val="0"/>
              </a:spcBef>
              <a:spcAft>
                <a:spcPts val="600"/>
              </a:spcAft>
              <a:defRPr sz="2813">
                <a:solidFill>
                  <a:srgbClr val="0900DC"/>
                </a:solidFill>
              </a:defRPr>
            </a:pPr>
            <a:r>
              <a:rPr sz="3000">
                <a:highlight>
                  <a:srgbClr val="FFFF00"/>
                </a:highlight>
              </a:rPr>
              <a:t>Xuất viện &lt; 48 giờ</a:t>
            </a:r>
            <a:r>
              <a:rPr lang="vi-VN" sz="3000"/>
              <a:t> </a:t>
            </a:r>
            <a:r>
              <a:rPr lang="vi-VN" sz="2400">
                <a:solidFill>
                  <a:srgbClr val="00B050"/>
                </a:solidFill>
              </a:rPr>
              <a:t>[VD sinh lý có diễn tiến: ↑ sau 24h, tăng cao từ từ đến gần ngưỡng chiếu đèn, cao nhất là ngày 4, giảm dần trong 7-14d rồi hết →vậy VD sinh lý phải (1) sau 24h, (2) dưới ngưỡng chiếu đèn, (3) chấm dứt sau 2w với đủ tháng, 3w với non tháng, (4) trẻ khỏe mạnh ko có thiếu máu, gan lách ko to →&lt;48h được xv thì lúc này bili chưa tăng cao (chỉ tán huyết mới cao được)]</a:t>
            </a:r>
            <a:endParaRPr sz="2400">
              <a:solidFill>
                <a:srgbClr val="00B050"/>
              </a:solidFill>
            </a:endParaRPr>
          </a:p>
          <a:p>
            <a:pPr marL="332613" indent="-332613" defTabSz="443484">
              <a:lnSpc>
                <a:spcPct val="120000"/>
              </a:lnSpc>
              <a:spcBef>
                <a:spcPts val="0"/>
              </a:spcBef>
              <a:spcAft>
                <a:spcPts val="600"/>
              </a:spcAft>
              <a:defRPr sz="2813"/>
            </a:pPr>
            <a:r>
              <a:rPr sz="3000"/>
              <a:t>Anh/chị chiếu đèn </a:t>
            </a:r>
          </a:p>
          <a:p>
            <a:pPr marL="332613" indent="-332613" defTabSz="443484">
              <a:lnSpc>
                <a:spcPct val="120000"/>
              </a:lnSpc>
              <a:spcBef>
                <a:spcPts val="0"/>
              </a:spcBef>
              <a:spcAft>
                <a:spcPts val="600"/>
              </a:spcAft>
              <a:defRPr sz="2813"/>
            </a:pPr>
            <a:r>
              <a:rPr sz="3000"/>
              <a:t>Bướu huyết thanh, bầm đáng kể, đa hồng cầu.</a:t>
            </a:r>
          </a:p>
          <a:p>
            <a:pPr marL="332613" indent="-332613" defTabSz="443484">
              <a:lnSpc>
                <a:spcPct val="120000"/>
              </a:lnSpc>
              <a:spcBef>
                <a:spcPts val="0"/>
              </a:spcBef>
              <a:spcAft>
                <a:spcPts val="600"/>
              </a:spcAft>
              <a:defRPr sz="2813">
                <a:solidFill>
                  <a:srgbClr val="0900DC"/>
                </a:solidFill>
              </a:defRPr>
            </a:pPr>
            <a:r>
              <a:rPr sz="3000"/>
              <a:t>Bú mẹ hoàn toàn</a:t>
            </a:r>
            <a:r>
              <a:rPr lang="en-US" baseline="-25000">
                <a:solidFill>
                  <a:srgbClr val="00B050"/>
                </a:solidFill>
                <a:latin typeface="arial" panose="020B0604020202020204" pitchFamily="34" charset="0"/>
                <a:ea typeface="Times New Roman" panose="02020603050405020304" pitchFamily="18" charset="0"/>
                <a:cs typeface="arial" panose="020B0604020202020204" pitchFamily="34" charset="0"/>
              </a:rPr>
              <a:t> </a:t>
            </a:r>
            <a:r>
              <a:rPr sz="3000">
                <a:solidFill>
                  <a:srgbClr val="000000"/>
                </a:solidFill>
              </a:rPr>
              <a:t>(</a:t>
            </a:r>
            <a:r>
              <a:rPr sz="3000"/>
              <a:t>sụt cân</a:t>
            </a:r>
            <a:r>
              <a:rPr sz="3000">
                <a:solidFill>
                  <a:srgbClr val="000000"/>
                </a:solidFill>
              </a:rPr>
              <a:t>&gt;12%, tiêu tiểu </a:t>
            </a:r>
            <a:r>
              <a:rPr lang="vi-VN" sz="3000">
                <a:solidFill>
                  <a:srgbClr val="000000"/>
                </a:solidFill>
              </a:rPr>
              <a:t>ko</a:t>
            </a:r>
            <a:r>
              <a:rPr sz="3000">
                <a:solidFill>
                  <a:srgbClr val="000000"/>
                </a:solidFill>
              </a:rPr>
              <a:t> đủ</a:t>
            </a:r>
            <a:r>
              <a:rPr lang="vi-VN" sz="3000">
                <a:solidFill>
                  <a:srgbClr val="000000"/>
                </a:solidFill>
              </a:rPr>
              <a:t> </a:t>
            </a:r>
            <a:r>
              <a:rPr lang="vi-VN" sz="2200">
                <a:solidFill>
                  <a:srgbClr val="00B050"/>
                </a:solidFill>
              </a:rPr>
              <a:t>→chứng tỏ </a:t>
            </a:r>
            <a:r>
              <a:rPr lang="en-US" sz="2200">
                <a:solidFill>
                  <a:srgbClr val="00B050"/>
                </a:solidFill>
              </a:rPr>
              <a:t>bú </a:t>
            </a:r>
            <a:r>
              <a:rPr lang="vi-VN" sz="2200">
                <a:solidFill>
                  <a:srgbClr val="00B050"/>
                </a:solidFill>
              </a:rPr>
              <a:t>ko đủ</a:t>
            </a:r>
            <a:r>
              <a:rPr sz="3000">
                <a:solidFill>
                  <a:srgbClr val="000000"/>
                </a:solidFill>
              </a:rPr>
              <a:t>)</a:t>
            </a:r>
          </a:p>
          <a:p>
            <a:pPr marL="332613" indent="-332613" defTabSz="443484">
              <a:lnSpc>
                <a:spcPct val="120000"/>
              </a:lnSpc>
              <a:spcBef>
                <a:spcPts val="0"/>
              </a:spcBef>
              <a:spcAft>
                <a:spcPts val="600"/>
              </a:spcAft>
              <a:defRPr sz="2813"/>
            </a:pPr>
            <a:r>
              <a:rPr sz="3000"/>
              <a:t>Nhiễm trùng huyết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prstGeom prst="rect">
            <a:avLst/>
          </a:prstGeom>
        </p:spPr>
        <p:txBody>
          <a:bodyPr>
            <a:normAutofit fontScale="90000"/>
          </a:bodyPr>
          <a:lstStyle/>
          <a:p>
            <a:pPr defTabSz="361188">
              <a:defRPr sz="4740"/>
            </a:pPr>
            <a:r>
              <a:t>Tại sao quan tâm </a:t>
            </a:r>
            <a:br/>
            <a:r>
              <a:t>vàng da ở trẻ sơ sinh?</a:t>
            </a:r>
          </a:p>
        </p:txBody>
      </p:sp>
      <p:sp>
        <p:nvSpPr>
          <p:cNvPr id="3" name="Text Placeholder 2">
            <a:extLst>
              <a:ext uri="{FF2B5EF4-FFF2-40B4-BE49-F238E27FC236}">
                <a16:creationId xmlns:a16="http://schemas.microsoft.com/office/drawing/2014/main" id="{798CB61A-7ADE-4556-BC79-DAAFF2BFC84C}"/>
              </a:ext>
            </a:extLst>
          </p:cNvPr>
          <p:cNvSpPr>
            <a:spLocks noGrp="1"/>
          </p:cNvSpPr>
          <p:nvPr>
            <p:ph type="body" idx="1"/>
          </p:nvPr>
        </p:nvSpPr>
        <p:spPr>
          <a:xfrm>
            <a:off x="457200" y="1426938"/>
            <a:ext cx="8229600" cy="5060040"/>
          </a:xfrm>
        </p:spPr>
        <p:txBody>
          <a:bodyPr>
            <a:normAutofit/>
          </a:bodyPr>
          <a:lstStyle/>
          <a:p>
            <a:pPr marL="285750" lvl="0" indent="-285750">
              <a:buFont typeface="Arial" panose="020B0604020202020204" pitchFamily="34" charset="0"/>
              <a:buChar char="•"/>
            </a:pPr>
            <a:r>
              <a:rPr lang="en-US" sz="2000">
                <a:solidFill>
                  <a:srgbClr val="7030A0"/>
                </a:solidFill>
                <a:latin typeface="arial" panose="020B0604020202020204" pitchFamily="34" charset="0"/>
                <a:cs typeface="arial" panose="020B0604020202020204" pitchFamily="34" charset="0"/>
              </a:rPr>
              <a:t>Tất cả vàng da tăng bilirubin ngoài tuổi sơ sinh đều là bệnh lý. Còn ở sơ sinh bao gồm cả bệnh lý và sinh lý, trong đó sinh lý đa số. Mục tiêu của Y6 là tăng gián tiếp</a:t>
            </a:r>
            <a:r>
              <a:rPr lang="vi-VN" sz="2000">
                <a:solidFill>
                  <a:srgbClr val="7030A0"/>
                </a:solidFill>
                <a:latin typeface="arial" panose="020B0604020202020204" pitchFamily="34" charset="0"/>
                <a:cs typeface="arial" panose="020B0604020202020204" pitchFamily="34" charset="0"/>
              </a:rPr>
              <a:t> (</a:t>
            </a:r>
            <a:r>
              <a:rPr lang="en-US" sz="2000">
                <a:solidFill>
                  <a:srgbClr val="7030A0"/>
                </a:solidFill>
                <a:latin typeface="arial" panose="020B0604020202020204" pitchFamily="34" charset="0"/>
                <a:cs typeface="arial" panose="020B0604020202020204" pitchFamily="34" charset="0"/>
              </a:rPr>
              <a:t>quan trọng và đặc thù của sơ </a:t>
            </a:r>
            <a:r>
              <a:rPr lang="vi-VN" sz="2000">
                <a:solidFill>
                  <a:srgbClr val="7030A0"/>
                </a:solidFill>
                <a:latin typeface="arial" panose="020B0604020202020204" pitchFamily="34" charset="0"/>
                <a:cs typeface="arial" panose="020B0604020202020204" pitchFamily="34" charset="0"/>
              </a:rPr>
              <a:t>sinh)</a:t>
            </a:r>
            <a:r>
              <a:rPr lang="en-US" sz="2000">
                <a:solidFill>
                  <a:srgbClr val="7030A0"/>
                </a:solidFill>
                <a:latin typeface="arial" panose="020B0604020202020204" pitchFamily="34" charset="0"/>
                <a:cs typeface="arial" panose="020B0604020202020204" pitchFamily="34" charset="0"/>
              </a:rPr>
              <a:t>.</a:t>
            </a:r>
          </a:p>
          <a:p>
            <a:pPr marL="285750" lvl="0" indent="-285750">
              <a:buFont typeface="Arial" panose="020B0604020202020204" pitchFamily="34" charset="0"/>
              <a:buChar char="•"/>
            </a:pPr>
            <a:r>
              <a:rPr lang="en-US" sz="2000">
                <a:solidFill>
                  <a:srgbClr val="7030A0"/>
                </a:solidFill>
                <a:latin typeface="arial" panose="020B0604020202020204" pitchFamily="34" charset="0"/>
                <a:cs typeface="arial" panose="020B0604020202020204" pitchFamily="34" charset="0"/>
              </a:rPr>
              <a:t>Tăng trực tiếp không qua hàng rào máu não vì</a:t>
            </a:r>
            <a:endParaRPr lang="vi-VN" sz="2000">
              <a:solidFill>
                <a:srgbClr val="7030A0"/>
              </a:solidFill>
              <a:latin typeface="arial" panose="020B0604020202020204" pitchFamily="34" charset="0"/>
              <a:cs typeface="arial" panose="020B0604020202020204" pitchFamily="34" charset="0"/>
            </a:endParaRPr>
          </a:p>
          <a:p>
            <a:pPr marL="914400" lvl="5" indent="-457200">
              <a:buAutoNum type="arabicParenBoth"/>
            </a:pPr>
            <a:r>
              <a:rPr lang="en-US" sz="2000">
                <a:solidFill>
                  <a:srgbClr val="7030A0"/>
                </a:solidFill>
                <a:latin typeface="arial" panose="020B0604020202020204" pitchFamily="34" charset="0"/>
                <a:cs typeface="arial" panose="020B0604020202020204" pitchFamily="34" charset="0"/>
              </a:rPr>
              <a:t>Không tan trong </a:t>
            </a:r>
            <a:r>
              <a:rPr lang="vi-VN" sz="2000">
                <a:solidFill>
                  <a:srgbClr val="7030A0"/>
                </a:solidFill>
                <a:latin typeface="arial" panose="020B0604020202020204" pitchFamily="34" charset="0"/>
                <a:cs typeface="arial" panose="020B0604020202020204" pitchFamily="34" charset="0"/>
              </a:rPr>
              <a:t>mỡ.</a:t>
            </a:r>
          </a:p>
          <a:p>
            <a:pPr marL="914400" lvl="5" indent="-457200">
              <a:buAutoNum type="arabicParenBoth"/>
            </a:pPr>
            <a:r>
              <a:rPr lang="en-US" sz="2000">
                <a:solidFill>
                  <a:srgbClr val="7030A0"/>
                </a:solidFill>
                <a:latin typeface="arial" panose="020B0604020202020204" pitchFamily="34" charset="0"/>
                <a:cs typeface="arial" panose="020B0604020202020204" pitchFamily="34" charset="0"/>
              </a:rPr>
              <a:t>Hơn 70% mô não là chất béo nên bili gián tiếp mới ngấm qua được còn trực tiếp thì không.</a:t>
            </a:r>
          </a:p>
          <a:p>
            <a:r>
              <a:rPr lang="vi-VN" sz="2000">
                <a:solidFill>
                  <a:srgbClr val="7030A0"/>
                </a:solidFill>
                <a:latin typeface="arial" panose="020B0604020202020204" pitchFamily="34" charset="0"/>
                <a:cs typeface="arial" panose="020B0604020202020204" pitchFamily="34" charset="0"/>
              </a:rPr>
              <a:t>Thầy cho xem video, đánh giá cử động, tay chân, tiếng khóc:</a:t>
            </a:r>
          </a:p>
          <a:p>
            <a:pPr marL="285750" indent="-285750">
              <a:buFontTx/>
              <a:buChar char="-"/>
            </a:pPr>
            <a:r>
              <a:rPr lang="vi-VN" sz="2000">
                <a:solidFill>
                  <a:srgbClr val="7030A0"/>
                </a:solidFill>
                <a:latin typeface="arial" panose="020B0604020202020204" pitchFamily="34" charset="0"/>
                <a:cs typeface="arial" panose="020B0604020202020204" pitchFamily="34" charset="0"/>
              </a:rPr>
              <a:t>Khóc ré ngắt quãng, âm sắc cao (trẻ bình thường oe oe liên tục, không âm sắc cao như vầy)</a:t>
            </a:r>
          </a:p>
          <a:p>
            <a:pPr marL="285750" indent="-285750">
              <a:buFontTx/>
              <a:buChar char="-"/>
            </a:pPr>
            <a:r>
              <a:rPr lang="vi-VN" sz="2000">
                <a:solidFill>
                  <a:srgbClr val="7030A0"/>
                </a:solidFill>
                <a:latin typeface="arial" panose="020B0604020202020204" pitchFamily="34" charset="0"/>
                <a:cs typeface="arial" panose="020B0604020202020204" pitchFamily="34" charset="0"/>
              </a:rPr>
              <a:t>Biên độ cử động hẹp, trương lực tăng (trẻ bình thường quơ tay chân tùm lum, có lúc co lúc duỗi) </a:t>
            </a:r>
          </a:p>
          <a:p>
            <a:pPr marL="285750" indent="-285750">
              <a:buFontTx/>
              <a:buChar char="-"/>
            </a:pPr>
            <a:r>
              <a:rPr lang="vi-VN" sz="2000">
                <a:solidFill>
                  <a:srgbClr val="7030A0"/>
                </a:solidFill>
                <a:latin typeface="arial" panose="020B0604020202020204" pitchFamily="34" charset="0"/>
                <a:cs typeface="arial" panose="020B0604020202020204" pitchFamily="34" charset="0"/>
              </a:rPr>
              <a:t>Sanh non đa hồng cầu có thể khó thấy vàng da, ấn xuống 3-5s để thấy da vàng, khám từ trên khám xuống chân</a:t>
            </a:r>
            <a:endParaRPr lang="en-US" sz="2000">
              <a:solidFill>
                <a:srgbClr val="7030A0"/>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itle 1"/>
          <p:cNvSpPr txBox="1">
            <a:spLocks noGrp="1"/>
          </p:cNvSpPr>
          <p:nvPr>
            <p:ph type="title"/>
          </p:nvPr>
        </p:nvSpPr>
        <p:spPr>
          <a:xfrm>
            <a:off x="457200" y="137011"/>
            <a:ext cx="8229600" cy="1264794"/>
          </a:xfrm>
          <a:prstGeom prst="rect">
            <a:avLst/>
          </a:prstGeom>
        </p:spPr>
        <p:txBody>
          <a:bodyPr>
            <a:normAutofit/>
          </a:bodyPr>
          <a:lstStyle/>
          <a:p>
            <a:pPr defTabSz="361188">
              <a:defRPr sz="3081"/>
            </a:pPr>
            <a:r>
              <a:rPr sz="4000">
                <a:latin typeface="Helvetica Neue"/>
                <a:ea typeface="Helvetica Neue"/>
                <a:cs typeface="Helvetica Neue"/>
                <a:sym typeface="Helvetica Neue"/>
              </a:rPr>
              <a:t>Yếu tố nguy cơ bệnh não</a:t>
            </a:r>
            <a:br>
              <a:rPr sz="4000">
                <a:latin typeface="Helvetica Neue"/>
                <a:ea typeface="Helvetica Neue"/>
                <a:cs typeface="Helvetica Neue"/>
                <a:sym typeface="Helvetica Neue"/>
              </a:rPr>
            </a:br>
            <a:r>
              <a:rPr sz="2800" b="0">
                <a:solidFill>
                  <a:srgbClr val="000000"/>
                </a:solidFill>
              </a:rPr>
              <a:t>(Tăng tạo Bilirubin không gắn kết)</a:t>
            </a:r>
          </a:p>
        </p:txBody>
      </p:sp>
      <p:sp>
        <p:nvSpPr>
          <p:cNvPr id="322" name="Content Placeholder 4"/>
          <p:cNvSpPr txBox="1">
            <a:spLocks noGrp="1"/>
          </p:cNvSpPr>
          <p:nvPr>
            <p:ph type="body" idx="1"/>
          </p:nvPr>
        </p:nvSpPr>
        <p:spPr>
          <a:xfrm>
            <a:off x="147577" y="1282642"/>
            <a:ext cx="8848845" cy="5456195"/>
          </a:xfrm>
          <a:prstGeom prst="rect">
            <a:avLst/>
          </a:prstGeom>
        </p:spPr>
        <p:txBody>
          <a:bodyPr>
            <a:normAutofit/>
          </a:bodyPr>
          <a:lstStyle/>
          <a:p>
            <a:pPr marL="329184" indent="-329184" defTabSz="438911">
              <a:defRPr sz="3072">
                <a:solidFill>
                  <a:srgbClr val="0900DC"/>
                </a:solidFill>
              </a:defRPr>
            </a:pPr>
            <a:r>
              <a:rPr sz="3600"/>
              <a:t>Tán huyết</a:t>
            </a:r>
            <a:r>
              <a:rPr lang="vi-VN" sz="3600"/>
              <a:t> </a:t>
            </a:r>
            <a:r>
              <a:rPr lang="vi-VN" sz="2800">
                <a:solidFill>
                  <a:srgbClr val="7030A0"/>
                </a:solidFill>
              </a:rPr>
              <a:t>[</a:t>
            </a:r>
            <a:r>
              <a:rPr lang="en-US" sz="2800">
                <a:solidFill>
                  <a:srgbClr val="7030A0"/>
                </a:solidFill>
              </a:rPr>
              <a:t>suggested by rise in bili &gt;0.5 mg/dL/hr</a:t>
            </a:r>
            <a:r>
              <a:rPr lang="vi-VN" sz="2800">
                <a:solidFill>
                  <a:srgbClr val="7030A0"/>
                </a:solidFill>
              </a:rPr>
              <a:t>]</a:t>
            </a:r>
            <a:endParaRPr sz="2800">
              <a:solidFill>
                <a:srgbClr val="7030A0"/>
              </a:solidFill>
            </a:endParaRPr>
          </a:p>
          <a:p>
            <a:pPr marL="329184" indent="-329184" defTabSz="438911">
              <a:defRPr sz="3072"/>
            </a:pPr>
            <a:r>
              <a:rPr sz="3600"/>
              <a:t>Toan máu</a:t>
            </a:r>
            <a:r>
              <a:rPr lang="vi-VN" sz="3600"/>
              <a:t> </a:t>
            </a:r>
            <a:r>
              <a:rPr lang="vi-VN" sz="2800">
                <a:solidFill>
                  <a:srgbClr val="7030A0"/>
                </a:solidFill>
              </a:rPr>
              <a:t>[</a:t>
            </a:r>
            <a:r>
              <a:rPr lang="en-US" sz="2800">
                <a:solidFill>
                  <a:srgbClr val="7030A0"/>
                </a:solidFill>
              </a:rPr>
              <a:t>Tăng tính thấm </a:t>
            </a:r>
            <a:r>
              <a:rPr lang="vi-VN" sz="2800">
                <a:solidFill>
                  <a:srgbClr val="7030A0"/>
                </a:solidFill>
              </a:rPr>
              <a:t>HRMN]</a:t>
            </a:r>
            <a:endParaRPr sz="2800">
              <a:solidFill>
                <a:srgbClr val="7030A0"/>
              </a:solidFill>
            </a:endParaRPr>
          </a:p>
          <a:p>
            <a:pPr marL="329184" indent="-329184" defTabSz="438911">
              <a:defRPr sz="3072"/>
            </a:pPr>
            <a:r>
              <a:rPr sz="3600"/>
              <a:t>Hạ thân nhiệt</a:t>
            </a:r>
          </a:p>
          <a:p>
            <a:pPr marL="329184" indent="-329184" defTabSz="438911">
              <a:defRPr sz="3072"/>
            </a:pPr>
            <a:r>
              <a:rPr sz="3600"/>
              <a:t>Hàng rào máu não: non tháng, tăng áp lực thẩm thấu, xuất huyết não, viêm màng não. </a:t>
            </a:r>
          </a:p>
          <a:p>
            <a:pPr marL="329184" indent="-329184" defTabSz="438911">
              <a:defRPr sz="3072"/>
            </a:pPr>
            <a:r>
              <a:rPr sz="3600"/>
              <a:t>Liên kết Bil – Alb: alb &lt; 2,5 mg/dl, FFA/Alb &gt;4/1, ceftriaxone, ibuprofen, aminophylline</a:t>
            </a:r>
          </a:p>
          <a:p>
            <a:pPr marL="329184" indent="-329184" defTabSz="438911">
              <a:defRPr sz="3072"/>
            </a:pPr>
            <a:r>
              <a:rPr sz="3600">
                <a:highlight>
                  <a:srgbClr val="FFFF00"/>
                </a:highlight>
              </a:rPr>
              <a:t>An toàn: </a:t>
            </a:r>
            <a:r>
              <a:rPr lang="vi-VN" sz="3600">
                <a:highlight>
                  <a:srgbClr val="FFFF00"/>
                </a:highlight>
              </a:rPr>
              <a:t>AMP</a:t>
            </a:r>
            <a:r>
              <a:rPr lang="vi-VN" sz="3600" baseline="-25000">
                <a:highlight>
                  <a:srgbClr val="FFFF00"/>
                </a:highlight>
              </a:rPr>
              <a:t>Ampicillin</a:t>
            </a:r>
            <a:r>
              <a:rPr sz="3600">
                <a:highlight>
                  <a:srgbClr val="FFFF00"/>
                </a:highlight>
              </a:rPr>
              <a:t>, </a:t>
            </a:r>
            <a:r>
              <a:rPr lang="vi-VN" sz="3600">
                <a:highlight>
                  <a:srgbClr val="FFFF00"/>
                </a:highlight>
              </a:rPr>
              <a:t>CTX</a:t>
            </a:r>
            <a:r>
              <a:rPr lang="vi-VN" sz="3600" baseline="-25000">
                <a:highlight>
                  <a:srgbClr val="FFFF00"/>
                </a:highlight>
              </a:rPr>
              <a:t>Cefotaxime</a:t>
            </a:r>
            <a:r>
              <a:rPr sz="3600">
                <a:highlight>
                  <a:srgbClr val="FFFF00"/>
                </a:highlight>
              </a:rPr>
              <a:t>, </a:t>
            </a:r>
            <a:r>
              <a:rPr lang="vi-VN" sz="3600">
                <a:highlight>
                  <a:srgbClr val="FFFF00"/>
                </a:highlight>
              </a:rPr>
              <a:t>VAN</a:t>
            </a:r>
            <a:r>
              <a:rPr lang="vi-VN" sz="3600" baseline="-25000">
                <a:highlight>
                  <a:srgbClr val="FFFF00"/>
                </a:highlight>
              </a:rPr>
              <a:t>comycin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E540-7FFB-4A1F-8BB9-139819E7711C}"/>
              </a:ext>
            </a:extLst>
          </p:cNvPr>
          <p:cNvSpPr>
            <a:spLocks noGrp="1"/>
          </p:cNvSpPr>
          <p:nvPr>
            <p:ph type="title"/>
          </p:nvPr>
        </p:nvSpPr>
        <p:spPr>
          <a:xfrm>
            <a:off x="457200" y="130629"/>
            <a:ext cx="8229600" cy="720509"/>
          </a:xfrm>
        </p:spPr>
        <p:txBody>
          <a:bodyPr>
            <a:normAutofit fontScale="90000"/>
          </a:bodyPr>
          <a:lstStyle/>
          <a:p>
            <a:r>
              <a:rPr lang="en-US"/>
              <a:t>Tình huống lâm sàng 1.4 </a:t>
            </a:r>
          </a:p>
        </p:txBody>
      </p:sp>
      <p:sp>
        <p:nvSpPr>
          <p:cNvPr id="3" name="Text Placeholder 2">
            <a:extLst>
              <a:ext uri="{FF2B5EF4-FFF2-40B4-BE49-F238E27FC236}">
                <a16:creationId xmlns:a16="http://schemas.microsoft.com/office/drawing/2014/main" id="{153E3D48-E3D0-4058-81C7-4479C90376FC}"/>
              </a:ext>
            </a:extLst>
          </p:cNvPr>
          <p:cNvSpPr>
            <a:spLocks noGrp="1"/>
          </p:cNvSpPr>
          <p:nvPr>
            <p:ph type="body" idx="1"/>
          </p:nvPr>
        </p:nvSpPr>
        <p:spPr>
          <a:xfrm>
            <a:off x="141514" y="851138"/>
            <a:ext cx="8860972" cy="5876233"/>
          </a:xfrm>
        </p:spPr>
        <p:txBody>
          <a:bodyPr>
            <a:normAutofit fontScale="85000" lnSpcReduction="10000"/>
          </a:bodyPr>
          <a:lstStyle/>
          <a:p>
            <a:pPr marL="0" indent="0">
              <a:buNone/>
            </a:pPr>
            <a:r>
              <a:rPr lang="vi-VN"/>
              <a:t>Bé gái, còn 1/1, 39 tuần, CNLS 3200 gram. Thai kỳ và sau sinh bình thường. Giờ tuổi 28 da vàng tới ngực. XV lúc 72 giờ tuổi với mẹ, khám VD  tới đùi, bilirubin qua da cho 13 mg/dL. Sau 2 ngày tái khám tại PK (120 giờ tuổi) da vàng toàn thân và NV. </a:t>
            </a:r>
          </a:p>
          <a:p>
            <a:pPr marL="955221" lvl="1" indent="-514350">
              <a:buFont typeface="+mj-lt"/>
              <a:buAutoNum type="arabicPeriod"/>
            </a:pPr>
            <a:r>
              <a:rPr lang="vi-VN">
                <a:solidFill>
                  <a:srgbClr val="C00000"/>
                </a:solidFill>
              </a:rPr>
              <a:t>Bạn cần khám những gì giúp cho chẩn đoán?</a:t>
            </a:r>
          </a:p>
          <a:p>
            <a:pPr marL="955221" lvl="1" indent="-514350">
              <a:buFont typeface="+mj-lt"/>
              <a:buAutoNum type="arabicPeriod"/>
            </a:pPr>
            <a:r>
              <a:rPr lang="vi-VN">
                <a:solidFill>
                  <a:srgbClr val="C00000"/>
                </a:solidFill>
              </a:rPr>
              <a:t>Nguyên nhân vàng da là gì?</a:t>
            </a:r>
          </a:p>
          <a:p>
            <a:pPr marL="955221" lvl="1" indent="-514350">
              <a:buFont typeface="+mj-lt"/>
              <a:buAutoNum type="arabicPeriod"/>
            </a:pPr>
            <a:r>
              <a:rPr lang="vi-VN">
                <a:solidFill>
                  <a:srgbClr val="C00000"/>
                </a:solidFill>
              </a:rPr>
              <a:t>Bạn cần xét nghiệm hỗ trợ gì?</a:t>
            </a:r>
          </a:p>
          <a:p>
            <a:pPr marL="955221" lvl="1" indent="-514350">
              <a:buFont typeface="+mj-lt"/>
              <a:buAutoNum type="arabicPeriod"/>
            </a:pPr>
            <a:r>
              <a:rPr lang="vi-VN">
                <a:solidFill>
                  <a:srgbClr val="C00000"/>
                </a:solidFill>
              </a:rPr>
              <a:t>Bạn sẽ xử trí lúc này như thế nào?</a:t>
            </a:r>
          </a:p>
          <a:p>
            <a:pPr marL="0" indent="0">
              <a:buNone/>
            </a:pPr>
            <a:r>
              <a:rPr lang="vi-VN">
                <a:solidFill>
                  <a:srgbClr val="00B050"/>
                </a:solidFill>
              </a:rPr>
              <a:t>Ca này khởi phát sớm, bé nữ, ko sụt cân nhiều =&gt;nghĩ do bất đồng nhóm máu (tán huyết cấp do ABO là KT tự nhiên IgM =&gt;rất nặng; còn tán huyết MD là do IgG từ mẹ qua và bất đồng Rh sẽ mạnh hơn do chỉ có ở màng HC nên tính sinh miễn dịch mạnh hơn →khởi phát thường trước 24h; ca này nghĩ do ABO vì khởi phát sau 24h do tồn tại cả ở mô nên sinh MD kém hơn.</a:t>
            </a:r>
          </a:p>
        </p:txBody>
      </p:sp>
    </p:spTree>
    <p:extLst>
      <p:ext uri="{BB962C8B-B14F-4D97-AF65-F5344CB8AC3E}">
        <p14:creationId xmlns:p14="http://schemas.microsoft.com/office/powerpoint/2010/main" val="25224900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
          <p:cNvSpPr txBox="1">
            <a:spLocks noGrp="1"/>
          </p:cNvSpPr>
          <p:nvPr>
            <p:ph type="title"/>
          </p:nvPr>
        </p:nvSpPr>
        <p:spPr>
          <a:xfrm>
            <a:off x="457200" y="363974"/>
            <a:ext cx="8229600" cy="720509"/>
          </a:xfrm>
          <a:prstGeom prst="rect">
            <a:avLst/>
          </a:prstGeom>
        </p:spPr>
        <p:txBody>
          <a:bodyPr/>
          <a:lstStyle>
            <a:lvl1pPr>
              <a:defRPr sz="3900"/>
            </a:lvl1pPr>
          </a:lstStyle>
          <a:p>
            <a:r>
              <a:t>Nguyên nhân vàng da tăng bil-GT</a:t>
            </a:r>
          </a:p>
        </p:txBody>
      </p:sp>
      <p:graphicFrame>
        <p:nvGraphicFramePr>
          <p:cNvPr id="344" name="Table 6"/>
          <p:cNvGraphicFramePr/>
          <p:nvPr>
            <p:extLst>
              <p:ext uri="{D42A27DB-BD31-4B8C-83A1-F6EECF244321}">
                <p14:modId xmlns:p14="http://schemas.microsoft.com/office/powerpoint/2010/main" val="1866765704"/>
              </p:ext>
            </p:extLst>
          </p:nvPr>
        </p:nvGraphicFramePr>
        <p:xfrm>
          <a:off x="0" y="1084483"/>
          <a:ext cx="9144000" cy="5669184"/>
        </p:xfrm>
        <a:graphic>
          <a:graphicData uri="http://schemas.openxmlformats.org/drawingml/2006/table">
            <a:tbl>
              <a:tblPr>
                <a:tableStyleId>{4C3C2611-4C71-4FC5-86AE-919BDF0F9419}</a:tableStyleId>
              </a:tblPr>
              <a:tblGrid>
                <a:gridCol w="990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1625600">
                  <a:extLst>
                    <a:ext uri="{9D8B030D-6E8A-4147-A177-3AD203B41FA5}">
                      <a16:colId xmlns:a16="http://schemas.microsoft.com/office/drawing/2014/main" val="20005"/>
                    </a:ext>
                  </a:extLst>
                </a:gridCol>
                <a:gridCol w="1082675">
                  <a:extLst>
                    <a:ext uri="{9D8B030D-6E8A-4147-A177-3AD203B41FA5}">
                      <a16:colId xmlns:a16="http://schemas.microsoft.com/office/drawing/2014/main" val="20006"/>
                    </a:ext>
                  </a:extLst>
                </a:gridCol>
                <a:gridCol w="796925">
                  <a:extLst>
                    <a:ext uri="{9D8B030D-6E8A-4147-A177-3AD203B41FA5}">
                      <a16:colId xmlns:a16="http://schemas.microsoft.com/office/drawing/2014/main" val="20007"/>
                    </a:ext>
                  </a:extLst>
                </a:gridCol>
              </a:tblGrid>
              <a:tr h="371507">
                <a:tc gridSpan="5">
                  <a:txBody>
                    <a:bodyPr/>
                    <a:lstStyle/>
                    <a:p>
                      <a:pPr algn="ctr" defTabSz="914400">
                        <a:defRPr sz="1600" b="1">
                          <a:latin typeface="Arial"/>
                          <a:ea typeface="Arial"/>
                          <a:cs typeface="Arial"/>
                          <a:sym typeface="Arial"/>
                        </a:defRPr>
                      </a:pPr>
                      <a:r>
                        <a:rPr sz="2000">
                          <a:latin typeface="arial" panose="020B0604020202020204" pitchFamily="34" charset="0"/>
                          <a:cs typeface="arial" panose="020B0604020202020204" pitchFamily="34" charset="0"/>
                        </a:rPr>
                        <a:t>Tăng t</a:t>
                      </a:r>
                      <a:r>
                        <a:rPr sz="2000" b="0">
                          <a:latin typeface="arial" panose="020B0604020202020204" pitchFamily="34" charset="0"/>
                          <a:ea typeface="MS PGothic"/>
                          <a:cs typeface="arial" panose="020B0604020202020204" pitchFamily="34" charset="0"/>
                          <a:sym typeface="MS PGothic"/>
                        </a:rPr>
                        <a:t>ạ</a:t>
                      </a:r>
                      <a:r>
                        <a:rPr sz="2000">
                          <a:latin typeface="arial" panose="020B0604020202020204" pitchFamily="34" charset="0"/>
                          <a:cs typeface="arial" panose="020B0604020202020204" pitchFamily="34" charset="0"/>
                        </a:rPr>
                        <a:t>o</a:t>
                      </a:r>
                    </a:p>
                  </a:txBody>
                  <a:tcPr marL="45712" marR="45712" marT="45712" marB="45712" anchor="ctr" horzOverflow="overflow">
                    <a:lnL w="12700">
                      <a:solidFill>
                        <a:srgbClr val="2D2D8A"/>
                      </a:solidFill>
                    </a:lnL>
                    <a:lnR w="12700">
                      <a:solidFill>
                        <a:srgbClr val="2D2D8A"/>
                      </a:solidFill>
                    </a:lnR>
                    <a:lnT w="12700">
                      <a:solidFill>
                        <a:srgbClr val="2D2D8A"/>
                      </a:solidFill>
                    </a:lnT>
                    <a:lnB w="25400">
                      <a:solidFill>
                        <a:srgbClr val="2D2D8A"/>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defTabSz="914400">
                        <a:defRPr sz="1600" b="1">
                          <a:latin typeface="Arial"/>
                          <a:ea typeface="Arial"/>
                          <a:cs typeface="Arial"/>
                          <a:sym typeface="Arial"/>
                        </a:defRPr>
                      </a:pPr>
                      <a:r>
                        <a:rPr sz="2000">
                          <a:latin typeface="arial" panose="020B0604020202020204" pitchFamily="34" charset="0"/>
                          <a:cs typeface="arial" panose="020B0604020202020204" pitchFamily="34" charset="0"/>
                        </a:rPr>
                        <a:t>Gi</a:t>
                      </a:r>
                      <a:r>
                        <a:rPr sz="2000" b="0">
                          <a:latin typeface="arial" panose="020B0604020202020204" pitchFamily="34" charset="0"/>
                          <a:ea typeface="MS PGothic"/>
                          <a:cs typeface="arial" panose="020B0604020202020204" pitchFamily="34" charset="0"/>
                          <a:sym typeface="MS PGothic"/>
                        </a:rPr>
                        <a:t>ả</a:t>
                      </a:r>
                      <a:r>
                        <a:rPr sz="2000">
                          <a:latin typeface="arial" panose="020B0604020202020204" pitchFamily="34" charset="0"/>
                          <a:cs typeface="arial" panose="020B0604020202020204" pitchFamily="34" charset="0"/>
                        </a:rPr>
                        <a:t>m thanh th</a:t>
                      </a:r>
                      <a:r>
                        <a:rPr sz="2000" b="0">
                          <a:latin typeface="arial" panose="020B0604020202020204" pitchFamily="34" charset="0"/>
                          <a:ea typeface="MS PGothic"/>
                          <a:cs typeface="arial" panose="020B0604020202020204" pitchFamily="34" charset="0"/>
                          <a:sym typeface="MS PGothic"/>
                        </a:rPr>
                        <a:t>ả</a:t>
                      </a:r>
                      <a:r>
                        <a:rPr sz="2000">
                          <a:latin typeface="arial" panose="020B0604020202020204" pitchFamily="34" charset="0"/>
                          <a:cs typeface="arial" panose="020B0604020202020204" pitchFamily="34" charset="0"/>
                        </a:rPr>
                        <a:t>i</a:t>
                      </a:r>
                    </a:p>
                  </a:txBody>
                  <a:tcPr marL="45712" marR="45712" marT="45712" marB="45712" anchor="ctr" horzOverflow="overflow">
                    <a:lnL w="12700">
                      <a:solidFill>
                        <a:srgbClr val="2D2D8A"/>
                      </a:solidFill>
                    </a:lnL>
                    <a:lnR w="12700">
                      <a:solidFill>
                        <a:srgbClr val="2D2D8A"/>
                      </a:solidFill>
                    </a:lnR>
                    <a:lnT w="12700">
                      <a:solidFill>
                        <a:srgbClr val="2D2D8A"/>
                      </a:solidFill>
                    </a:lnT>
                    <a:lnB w="25400">
                      <a:solidFill>
                        <a:srgbClr val="2D2D8A"/>
                      </a:solid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487">
                <a:tc gridSpan="3">
                  <a:txBody>
                    <a:bodyPr/>
                    <a:lstStyle/>
                    <a:p>
                      <a:pPr algn="ctr" defTabSz="914400">
                        <a:defRPr sz="1600" b="1">
                          <a:latin typeface="Arial"/>
                          <a:ea typeface="Arial"/>
                          <a:cs typeface="Arial"/>
                          <a:sym typeface="Arial"/>
                        </a:defRPr>
                      </a:pPr>
                      <a:r>
                        <a:rPr sz="2000">
                          <a:latin typeface="arial" panose="020B0604020202020204" pitchFamily="34" charset="0"/>
                          <a:cs typeface="arial" panose="020B0604020202020204" pitchFamily="34" charset="0"/>
                        </a:rPr>
                        <a:t>B</a:t>
                      </a:r>
                      <a:r>
                        <a:rPr sz="2000" b="0">
                          <a:latin typeface="arial" panose="020B0604020202020204" pitchFamily="34" charset="0"/>
                          <a:ea typeface="MS PGothic"/>
                          <a:cs typeface="arial" panose="020B0604020202020204" pitchFamily="34" charset="0"/>
                          <a:sym typeface="MS PGothic"/>
                        </a:rPr>
                        <a:t>ệ</a:t>
                      </a:r>
                      <a:r>
                        <a:rPr sz="2000">
                          <a:latin typeface="arial" panose="020B0604020202020204" pitchFamily="34" charset="0"/>
                          <a:cs typeface="arial" panose="020B0604020202020204" pitchFamily="34" charset="0"/>
                        </a:rPr>
                        <a:t>nh tán huy</a:t>
                      </a:r>
                      <a:r>
                        <a:rPr sz="2000" b="0">
                          <a:latin typeface="arial" panose="020B0604020202020204" pitchFamily="34" charset="0"/>
                          <a:ea typeface="MS PGothic"/>
                          <a:cs typeface="arial" panose="020B0604020202020204" pitchFamily="34" charset="0"/>
                          <a:sym typeface="MS PGothic"/>
                        </a:rPr>
                        <a:t>ế</a:t>
                      </a:r>
                      <a:r>
                        <a:rPr sz="2000">
                          <a:latin typeface="arial" panose="020B0604020202020204" pitchFamily="34" charset="0"/>
                          <a:cs typeface="arial" panose="020B0604020202020204" pitchFamily="34" charset="0"/>
                        </a:rPr>
                        <a:t>t</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tc hMerge="1">
                  <a:txBody>
                    <a:bodyPr/>
                    <a:lstStyle/>
                    <a:p>
                      <a:endParaRPr lang="en-US"/>
                    </a:p>
                  </a:txBody>
                  <a:tcPr/>
                </a:tc>
                <a:tc hMerge="1">
                  <a:txBody>
                    <a:bodyPr/>
                    <a:lstStyle/>
                    <a:p>
                      <a:endParaRPr lang="en-US"/>
                    </a:p>
                  </a:txBody>
                  <a:tcPr/>
                </a:tc>
                <a:tc>
                  <a:txBody>
                    <a:bodyPr/>
                    <a:lstStyle/>
                    <a:p>
                      <a:pPr algn="ctr" defTabSz="914400">
                        <a:defRPr sz="1600" b="1">
                          <a:latin typeface="Arial"/>
                          <a:ea typeface="Arial"/>
                          <a:cs typeface="Arial"/>
                          <a:sym typeface="Arial"/>
                        </a:defRPr>
                      </a:pPr>
                      <a:r>
                        <a:rPr lang="vi-VN" sz="2000">
                          <a:latin typeface="arial" panose="020B0604020202020204" pitchFamily="34" charset="0"/>
                          <a:cs typeface="arial" panose="020B0604020202020204" pitchFamily="34" charset="0"/>
                        </a:rPr>
                        <a:t>↑ </a:t>
                      </a:r>
                      <a:r>
                        <a:rPr sz="2000">
                          <a:latin typeface="arial" panose="020B0604020202020204" pitchFamily="34" charset="0"/>
                          <a:cs typeface="arial" panose="020B0604020202020204" pitchFamily="34" charset="0"/>
                        </a:rPr>
                        <a:t>chu trình ru</a:t>
                      </a:r>
                      <a:r>
                        <a:rPr sz="2000" b="0">
                          <a:latin typeface="arial" panose="020B0604020202020204" pitchFamily="34" charset="0"/>
                          <a:ea typeface="MS PGothic"/>
                          <a:cs typeface="arial" panose="020B0604020202020204" pitchFamily="34" charset="0"/>
                          <a:sym typeface="MS PGothic"/>
                        </a:rPr>
                        <a:t>ộ</a:t>
                      </a:r>
                      <a:r>
                        <a:rPr sz="2000">
                          <a:latin typeface="arial" panose="020B0604020202020204" pitchFamily="34" charset="0"/>
                          <a:cs typeface="arial" panose="020B0604020202020204" pitchFamily="34" charset="0"/>
                        </a:rPr>
                        <a:t>t gan</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1">
                          <a:latin typeface="arial" panose="020B0604020202020204" pitchFamily="34" charset="0"/>
                          <a:ea typeface="Arial"/>
                          <a:cs typeface="arial" panose="020B0604020202020204" pitchFamily="34" charset="0"/>
                          <a:sym typeface="Arial"/>
                        </a:rPr>
                        <a:t>Khác</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tc>
                  <a:txBody>
                    <a:bodyPr/>
                    <a:lstStyle/>
                    <a:p>
                      <a:pPr algn="ctr" defTabSz="914400">
                        <a:defRPr sz="1600" b="1">
                          <a:latin typeface="Arial"/>
                          <a:ea typeface="Arial"/>
                          <a:cs typeface="Arial"/>
                          <a:sym typeface="Arial"/>
                        </a:defRPr>
                      </a:pPr>
                      <a:r>
                        <a:rPr sz="2000">
                          <a:latin typeface="arial" panose="020B0604020202020204" pitchFamily="34" charset="0"/>
                          <a:cs typeface="arial" panose="020B0604020202020204" pitchFamily="34" charset="0"/>
                        </a:rPr>
                        <a:t>RLCH b</a:t>
                      </a:r>
                      <a:r>
                        <a:rPr sz="2000" b="0">
                          <a:latin typeface="arial" panose="020B0604020202020204" pitchFamily="34" charset="0"/>
                          <a:ea typeface="MS PGothic"/>
                          <a:cs typeface="arial" panose="020B0604020202020204" pitchFamily="34" charset="0"/>
                          <a:sym typeface="MS PGothic"/>
                        </a:rPr>
                        <a:t>ẩ</a:t>
                      </a:r>
                      <a:r>
                        <a:rPr sz="2000">
                          <a:latin typeface="arial" panose="020B0604020202020204" pitchFamily="34" charset="0"/>
                          <a:cs typeface="arial" panose="020B0604020202020204" pitchFamily="34" charset="0"/>
                        </a:rPr>
                        <a:t>m sinh</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tc>
                  <a:txBody>
                    <a:bodyPr/>
                    <a:lstStyle/>
                    <a:p>
                      <a:pPr algn="ctr" defTabSz="914400">
                        <a:defRPr sz="1600" b="1">
                          <a:latin typeface="Arial"/>
                          <a:ea typeface="Arial"/>
                          <a:cs typeface="Arial"/>
                          <a:sym typeface="Arial"/>
                        </a:defRPr>
                      </a:pPr>
                      <a:r>
                        <a:rPr sz="2000">
                          <a:latin typeface="arial" panose="020B0604020202020204" pitchFamily="34" charset="0"/>
                          <a:cs typeface="arial" panose="020B0604020202020204" pitchFamily="34" charset="0"/>
                        </a:rPr>
                        <a:t>B</a:t>
                      </a:r>
                      <a:r>
                        <a:rPr sz="2000" b="0">
                          <a:latin typeface="arial" panose="020B0604020202020204" pitchFamily="34" charset="0"/>
                          <a:ea typeface="MS PGothic"/>
                          <a:cs typeface="arial" panose="020B0604020202020204" pitchFamily="34" charset="0"/>
                          <a:sym typeface="MS PGothic"/>
                        </a:rPr>
                        <a:t>ệ</a:t>
                      </a:r>
                      <a:r>
                        <a:rPr sz="2000">
                          <a:latin typeface="arial" panose="020B0604020202020204" pitchFamily="34" charset="0"/>
                          <a:cs typeface="arial" panose="020B0604020202020204" pitchFamily="34" charset="0"/>
                        </a:rPr>
                        <a:t>nh lý CH</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1">
                          <a:latin typeface="arial" panose="020B0604020202020204" pitchFamily="34" charset="0"/>
                          <a:ea typeface="Arial"/>
                          <a:cs typeface="arial" panose="020B0604020202020204" pitchFamily="34" charset="0"/>
                          <a:sym typeface="Arial"/>
                        </a:rPr>
                        <a:t>khác</a:t>
                      </a:r>
                    </a:p>
                  </a:txBody>
                  <a:tcPr marL="45712" marR="45712" marT="45712" marB="45712" anchor="ctr" horzOverflow="overflow">
                    <a:lnL w="12700">
                      <a:solidFill>
                        <a:srgbClr val="2D2D8A"/>
                      </a:solidFill>
                    </a:lnL>
                    <a:lnR w="12700">
                      <a:solidFill>
                        <a:srgbClr val="2D2D8A"/>
                      </a:solidFill>
                    </a:lnR>
                    <a:lnT w="25400">
                      <a:solidFill>
                        <a:srgbClr val="2D2D8A"/>
                      </a:solidFill>
                    </a:lnT>
                    <a:lnB w="12700">
                      <a:solidFill>
                        <a:srgbClr val="2D2D8A"/>
                      </a:solidFill>
                    </a:lnB>
                    <a:solidFill>
                      <a:srgbClr val="2D2D8A">
                        <a:alpha val="20000"/>
                      </a:srgbClr>
                    </a:solidFill>
                  </a:tcPr>
                </a:tc>
                <a:extLst>
                  <a:ext uri="{0D108BD9-81ED-4DB2-BD59-A6C34878D82A}">
                    <a16:rowId xmlns:a16="http://schemas.microsoft.com/office/drawing/2014/main" val="10001"/>
                  </a:ext>
                </a:extLst>
              </a:tr>
              <a:tr h="371507">
                <a:tc>
                  <a:txBody>
                    <a:bodyPr/>
                    <a:lstStyle/>
                    <a:p>
                      <a:pPr algn="ctr" defTabSz="914400">
                        <a:defRPr sz="1400">
                          <a:latin typeface="Arial"/>
                          <a:ea typeface="Arial"/>
                          <a:cs typeface="Arial"/>
                          <a:sym typeface="Arial"/>
                        </a:defRPr>
                      </a:pPr>
                      <a:r>
                        <a:rPr sz="1800" b="0">
                          <a:solidFill>
                            <a:schemeClr val="tx1"/>
                          </a:solidFill>
                          <a:latin typeface="arial" panose="020B0604020202020204" pitchFamily="34" charset="0"/>
                          <a:cs typeface="arial" panose="020B0604020202020204" pitchFamily="34" charset="0"/>
                        </a:rPr>
                        <a:t>Di truy</a:t>
                      </a:r>
                      <a:r>
                        <a:rPr sz="1800" b="0">
                          <a:solidFill>
                            <a:schemeClr val="tx1"/>
                          </a:solidFill>
                          <a:latin typeface="arial" panose="020B0604020202020204" pitchFamily="34" charset="0"/>
                          <a:ea typeface="MS PGothic"/>
                          <a:cs typeface="arial" panose="020B0604020202020204" pitchFamily="34" charset="0"/>
                          <a:sym typeface="MS PGothic"/>
                        </a:rPr>
                        <a:t>ề</a:t>
                      </a:r>
                      <a:r>
                        <a:rPr sz="1800" b="0">
                          <a:solidFill>
                            <a:schemeClr val="tx1"/>
                          </a:solidFill>
                          <a:latin typeface="arial" panose="020B0604020202020204" pitchFamily="34" charset="0"/>
                          <a:cs typeface="arial" panose="020B0604020202020204" pitchFamily="34" charset="0"/>
                        </a:rPr>
                        <a:t>n</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r>
                        <a:rPr sz="1800" b="0">
                          <a:solidFill>
                            <a:schemeClr val="tx1"/>
                          </a:solidFill>
                          <a:latin typeface="arial" panose="020B0604020202020204" pitchFamily="34" charset="0"/>
                          <a:cs typeface="arial" panose="020B0604020202020204" pitchFamily="34" charset="0"/>
                        </a:rPr>
                        <a:t>M</a:t>
                      </a:r>
                      <a:r>
                        <a:rPr sz="1800" b="0">
                          <a:solidFill>
                            <a:schemeClr val="tx1"/>
                          </a:solidFill>
                          <a:latin typeface="arial" panose="020B0604020202020204" pitchFamily="34" charset="0"/>
                          <a:ea typeface="MS PGothic"/>
                          <a:cs typeface="arial" panose="020B0604020202020204" pitchFamily="34" charset="0"/>
                          <a:sym typeface="MS PGothic"/>
                        </a:rPr>
                        <a:t>ắ</a:t>
                      </a:r>
                      <a:r>
                        <a:rPr sz="1800" b="0">
                          <a:solidFill>
                            <a:schemeClr val="tx1"/>
                          </a:solidFill>
                          <a:latin typeface="arial" panose="020B0604020202020204" pitchFamily="34" charset="0"/>
                          <a:cs typeface="arial" panose="020B0604020202020204" pitchFamily="34" charset="0"/>
                        </a:rPr>
                        <a:t>c ph</a:t>
                      </a:r>
                      <a:r>
                        <a:rPr sz="1800" b="0">
                          <a:solidFill>
                            <a:schemeClr val="tx1"/>
                          </a:solidFill>
                          <a:latin typeface="arial" panose="020B0604020202020204" pitchFamily="34" charset="0"/>
                          <a:ea typeface="MS PGothic"/>
                          <a:cs typeface="arial" panose="020B0604020202020204" pitchFamily="34" charset="0"/>
                          <a:sym typeface="MS PGothic"/>
                        </a:rPr>
                        <a:t>ả</a:t>
                      </a:r>
                      <a:r>
                        <a:rPr sz="1800" b="0">
                          <a:solidFill>
                            <a:schemeClr val="tx1"/>
                          </a:solidFill>
                          <a:latin typeface="arial" panose="020B0604020202020204" pitchFamily="34" charset="0"/>
                          <a:cs typeface="arial" panose="020B0604020202020204" pitchFamily="34" charset="0"/>
                        </a:rPr>
                        <a:t>i</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b="1">
                          <a:solidFill>
                            <a:srgbClr val="C00000"/>
                          </a:solidFill>
                          <a:latin typeface="Arial"/>
                          <a:ea typeface="Arial"/>
                          <a:cs typeface="Arial"/>
                          <a:sym typeface="Arial"/>
                        </a:defRPr>
                      </a:pPr>
                      <a:r>
                        <a:rPr sz="1800" b="1">
                          <a:solidFill>
                            <a:srgbClr val="C00000"/>
                          </a:solidFill>
                          <a:latin typeface="arial" panose="020B0604020202020204" pitchFamily="34" charset="0"/>
                          <a:cs typeface="arial" panose="020B0604020202020204" pitchFamily="34" charset="0"/>
                        </a:rPr>
                        <a:t>Mi</a:t>
                      </a:r>
                      <a:r>
                        <a:rPr sz="1800" b="1">
                          <a:solidFill>
                            <a:srgbClr val="C00000"/>
                          </a:solidFill>
                          <a:latin typeface="arial" panose="020B0604020202020204" pitchFamily="34" charset="0"/>
                          <a:ea typeface="MS PGothic"/>
                          <a:cs typeface="arial" panose="020B0604020202020204" pitchFamily="34" charset="0"/>
                          <a:sym typeface="MS PGothic"/>
                        </a:rPr>
                        <a:t>ễ</a:t>
                      </a:r>
                      <a:r>
                        <a:rPr sz="1800" b="1">
                          <a:solidFill>
                            <a:srgbClr val="C00000"/>
                          </a:solidFill>
                          <a:latin typeface="arial" panose="020B0604020202020204" pitchFamily="34" charset="0"/>
                          <a:cs typeface="arial" panose="020B0604020202020204" pitchFamily="34" charset="0"/>
                        </a:rPr>
                        <a:t>n d</a:t>
                      </a:r>
                      <a:r>
                        <a:rPr sz="1800" b="1">
                          <a:solidFill>
                            <a:srgbClr val="C00000"/>
                          </a:solidFill>
                          <a:latin typeface="arial" panose="020B0604020202020204" pitchFamily="34" charset="0"/>
                          <a:ea typeface="MS PGothic"/>
                          <a:cs typeface="arial" panose="020B0604020202020204" pitchFamily="34" charset="0"/>
                          <a:sym typeface="MS PGothic"/>
                        </a:rPr>
                        <a:t>ị</a:t>
                      </a:r>
                      <a:r>
                        <a:rPr sz="1800" b="1">
                          <a:solidFill>
                            <a:srgbClr val="C00000"/>
                          </a:solidFill>
                          <a:latin typeface="arial" panose="020B0604020202020204" pitchFamily="34" charset="0"/>
                          <a:cs typeface="arial" panose="020B0604020202020204" pitchFamily="34" charset="0"/>
                        </a:rPr>
                        <a:t>ch</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endParaRPr sz="18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endParaRPr sz="18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endParaRPr sz="18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endParaRPr sz="18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400">
                          <a:latin typeface="Arial"/>
                          <a:ea typeface="Arial"/>
                          <a:cs typeface="Arial"/>
                          <a:sym typeface="Arial"/>
                        </a:defRPr>
                      </a:pPr>
                      <a:endParaRPr sz="18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extLst>
                  <a:ext uri="{0D108BD9-81ED-4DB2-BD59-A6C34878D82A}">
                    <a16:rowId xmlns:a16="http://schemas.microsoft.com/office/drawing/2014/main" val="10002"/>
                  </a:ext>
                </a:extLst>
              </a:tr>
              <a:tr h="1311387">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Màng HC: b</a:t>
                      </a:r>
                      <a:r>
                        <a:rPr sz="2000" b="0">
                          <a:solidFill>
                            <a:schemeClr val="tx1"/>
                          </a:solidFill>
                          <a:latin typeface="arial" panose="020B0604020202020204" pitchFamily="34" charset="0"/>
                          <a:ea typeface="MS PGothic"/>
                          <a:cs typeface="arial" panose="020B0604020202020204" pitchFamily="34" charset="0"/>
                          <a:sym typeface="MS PGothic"/>
                        </a:rPr>
                        <a:t>ấ</a:t>
                      </a:r>
                      <a:r>
                        <a:rPr sz="2000" b="0">
                          <a:solidFill>
                            <a:schemeClr val="tx1"/>
                          </a:solidFill>
                          <a:latin typeface="arial" panose="020B0604020202020204" pitchFamily="34" charset="0"/>
                          <a:cs typeface="arial" panose="020B0604020202020204" pitchFamily="34" charset="0"/>
                        </a:rPr>
                        <a:t>t thư</a:t>
                      </a:r>
                      <a:r>
                        <a:rPr sz="2000" b="0">
                          <a:solidFill>
                            <a:schemeClr val="tx1"/>
                          </a:solidFill>
                          <a:latin typeface="arial" panose="020B0604020202020204" pitchFamily="34" charset="0"/>
                          <a:ea typeface="MS PGothic"/>
                          <a:cs typeface="arial" panose="020B0604020202020204" pitchFamily="34" charset="0"/>
                          <a:sym typeface="MS PGothic"/>
                        </a:rPr>
                        <a:t>ờ</a:t>
                      </a:r>
                      <a:r>
                        <a:rPr sz="2000" b="0">
                          <a:solidFill>
                            <a:schemeClr val="tx1"/>
                          </a:solidFill>
                          <a:latin typeface="arial" panose="020B0604020202020204" pitchFamily="34" charset="0"/>
                          <a:cs typeface="arial" panose="020B0604020202020204" pitchFamily="34" charset="0"/>
                        </a:rPr>
                        <a:t>ng hình d</a:t>
                      </a:r>
                      <a:r>
                        <a:rPr sz="2000" b="0">
                          <a:solidFill>
                            <a:schemeClr val="tx1"/>
                          </a:solidFill>
                          <a:latin typeface="arial" panose="020B0604020202020204" pitchFamily="34" charset="0"/>
                          <a:ea typeface="MS PGothic"/>
                          <a:cs typeface="arial" panose="020B0604020202020204" pitchFamily="34" charset="0"/>
                          <a:sym typeface="MS PGothic"/>
                        </a:rPr>
                        <a:t>ạ</a:t>
                      </a:r>
                      <a:r>
                        <a:rPr sz="2000" b="0">
                          <a:solidFill>
                            <a:schemeClr val="tx1"/>
                          </a:solidFill>
                          <a:latin typeface="arial" panose="020B0604020202020204" pitchFamily="34" charset="0"/>
                          <a:cs typeface="arial" panose="020B0604020202020204" pitchFamily="34" charset="0"/>
                        </a:rPr>
                        <a:t>ng</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DIC</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Rh</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b="1">
                          <a:solidFill>
                            <a:srgbClr val="C00000"/>
                          </a:solidFill>
                          <a:latin typeface="Arial"/>
                          <a:ea typeface="Arial"/>
                          <a:cs typeface="Arial"/>
                          <a:sym typeface="Arial"/>
                        </a:defRPr>
                      </a:pPr>
                      <a:r>
                        <a:rPr sz="2000" b="1">
                          <a:solidFill>
                            <a:srgbClr val="C00000"/>
                          </a:solidFill>
                          <a:latin typeface="arial" panose="020B0604020202020204" pitchFamily="34" charset="0"/>
                          <a:cs typeface="arial" panose="020B0604020202020204" pitchFamily="34" charset="0"/>
                        </a:rPr>
                        <a:t>Vàng da </a:t>
                      </a:r>
                      <a:r>
                        <a:rPr lang="vi-VN" sz="2000" b="1">
                          <a:solidFill>
                            <a:srgbClr val="C00000"/>
                          </a:solidFill>
                          <a:latin typeface="arial" panose="020B0604020202020204" pitchFamily="34" charset="0"/>
                          <a:cs typeface="arial" panose="020B0604020202020204" pitchFamily="34" charset="0"/>
                        </a:rPr>
                        <a:t>liên quan </a:t>
                      </a:r>
                      <a:r>
                        <a:rPr sz="2000" b="1">
                          <a:solidFill>
                            <a:srgbClr val="C00000"/>
                          </a:solidFill>
                          <a:latin typeface="arial" panose="020B0604020202020204" pitchFamily="34" charset="0"/>
                          <a:cs typeface="arial" panose="020B0604020202020204" pitchFamily="34" charset="0"/>
                        </a:rPr>
                        <a:t>s</a:t>
                      </a:r>
                      <a:r>
                        <a:rPr sz="2000" b="1">
                          <a:solidFill>
                            <a:srgbClr val="C00000"/>
                          </a:solidFill>
                          <a:latin typeface="arial" panose="020B0604020202020204" pitchFamily="34" charset="0"/>
                          <a:ea typeface="MS PGothic"/>
                          <a:cs typeface="arial" panose="020B0604020202020204" pitchFamily="34" charset="0"/>
                          <a:sym typeface="MS PGothic"/>
                        </a:rPr>
                        <a:t>ữ</a:t>
                      </a:r>
                      <a:r>
                        <a:rPr sz="2000" b="1">
                          <a:solidFill>
                            <a:srgbClr val="C00000"/>
                          </a:solidFill>
                          <a:latin typeface="arial" panose="020B0604020202020204" pitchFamily="34" charset="0"/>
                          <a:cs typeface="arial" panose="020B0604020202020204" pitchFamily="34" charset="0"/>
                        </a:rPr>
                        <a:t>a m</a:t>
                      </a:r>
                      <a:r>
                        <a:rPr sz="2000" b="1">
                          <a:solidFill>
                            <a:srgbClr val="C00000"/>
                          </a:solidFill>
                          <a:latin typeface="arial" panose="020B0604020202020204" pitchFamily="34" charset="0"/>
                          <a:ea typeface="MS PGothic"/>
                          <a:cs typeface="arial" panose="020B0604020202020204" pitchFamily="34" charset="0"/>
                          <a:sym typeface="MS PGothic"/>
                        </a:rPr>
                        <a:t>ẹ</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NKH</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Crigler-Najar</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Suy giáp</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Non tháng</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extLst>
                  <a:ext uri="{0D108BD9-81ED-4DB2-BD59-A6C34878D82A}">
                    <a16:rowId xmlns:a16="http://schemas.microsoft.com/office/drawing/2014/main" val="10003"/>
                  </a:ext>
                </a:extLst>
              </a:tr>
              <a:tr h="823005">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Men: G6PD</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600" b="1">
                          <a:solidFill>
                            <a:srgbClr val="C00000"/>
                          </a:solidFill>
                          <a:latin typeface="Arial"/>
                          <a:ea typeface="Arial"/>
                          <a:cs typeface="Arial"/>
                          <a:sym typeface="Arial"/>
                        </a:defRPr>
                      </a:pPr>
                      <a:r>
                        <a:rPr sz="2000" b="1">
                          <a:solidFill>
                            <a:srgbClr val="C00000"/>
                          </a:solidFill>
                          <a:latin typeface="arial" panose="020B0604020202020204" pitchFamily="34" charset="0"/>
                          <a:cs typeface="arial" panose="020B0604020202020204" pitchFamily="34" charset="0"/>
                        </a:rPr>
                        <a:t>HC thoát m</a:t>
                      </a:r>
                      <a:r>
                        <a:rPr sz="2000" b="1">
                          <a:solidFill>
                            <a:srgbClr val="C00000"/>
                          </a:solidFill>
                          <a:latin typeface="arial" panose="020B0604020202020204" pitchFamily="34" charset="0"/>
                          <a:ea typeface="MS PGothic"/>
                          <a:cs typeface="arial" panose="020B0604020202020204" pitchFamily="34" charset="0"/>
                          <a:sym typeface="MS PGothic"/>
                        </a:rPr>
                        <a:t>ạ</a:t>
                      </a:r>
                      <a:r>
                        <a:rPr sz="2000" b="1">
                          <a:solidFill>
                            <a:srgbClr val="C00000"/>
                          </a:solidFill>
                          <a:latin typeface="arial" panose="020B0604020202020204" pitchFamily="34" charset="0"/>
                          <a:cs typeface="arial" panose="020B0604020202020204" pitchFamily="34" charset="0"/>
                        </a:rPr>
                        <a:t>ch</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ABO</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H</a:t>
                      </a:r>
                      <a:r>
                        <a:rPr sz="2000" b="0">
                          <a:solidFill>
                            <a:schemeClr val="tx1"/>
                          </a:solidFill>
                          <a:latin typeface="arial" panose="020B0604020202020204" pitchFamily="34" charset="0"/>
                          <a:ea typeface="MS PGothic"/>
                          <a:cs typeface="arial" panose="020B0604020202020204" pitchFamily="34" charset="0"/>
                          <a:sym typeface="MS PGothic"/>
                        </a:rPr>
                        <a:t>ẹ</a:t>
                      </a:r>
                      <a:r>
                        <a:rPr sz="2000" b="0">
                          <a:solidFill>
                            <a:schemeClr val="tx1"/>
                          </a:solidFill>
                          <a:latin typeface="arial" panose="020B0604020202020204" pitchFamily="34" charset="0"/>
                          <a:cs typeface="arial" panose="020B0604020202020204" pitchFamily="34" charset="0"/>
                        </a:rPr>
                        <a:t>p môn v</a:t>
                      </a:r>
                      <a:r>
                        <a:rPr sz="2000" b="0">
                          <a:solidFill>
                            <a:schemeClr val="tx1"/>
                          </a:solidFill>
                          <a:latin typeface="arial" panose="020B0604020202020204" pitchFamily="34" charset="0"/>
                          <a:ea typeface="MS PGothic"/>
                          <a:cs typeface="arial" panose="020B0604020202020204" pitchFamily="34" charset="0"/>
                          <a:sym typeface="MS PGothic"/>
                        </a:rPr>
                        <a:t>ị</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600" b="1">
                          <a:solidFill>
                            <a:srgbClr val="C00000"/>
                          </a:solidFill>
                          <a:latin typeface="Arial"/>
                          <a:ea typeface="Arial"/>
                          <a:cs typeface="Arial"/>
                          <a:sym typeface="Arial"/>
                        </a:defRPr>
                      </a:pPr>
                      <a:r>
                        <a:rPr sz="2000" b="1">
                          <a:solidFill>
                            <a:srgbClr val="C00000"/>
                          </a:solidFill>
                          <a:latin typeface="arial" panose="020B0604020202020204" pitchFamily="34" charset="0"/>
                          <a:cs typeface="arial" panose="020B0604020202020204" pitchFamily="34" charset="0"/>
                        </a:rPr>
                        <a:t>Đa HC, con to /m</a:t>
                      </a:r>
                      <a:r>
                        <a:rPr sz="2000" b="1">
                          <a:solidFill>
                            <a:srgbClr val="C00000"/>
                          </a:solidFill>
                          <a:latin typeface="arial" panose="020B0604020202020204" pitchFamily="34" charset="0"/>
                          <a:ea typeface="MS PGothic"/>
                          <a:cs typeface="arial" panose="020B0604020202020204" pitchFamily="34" charset="0"/>
                          <a:sym typeface="MS PGothic"/>
                        </a:rPr>
                        <a:t>ẹ </a:t>
                      </a:r>
                      <a:r>
                        <a:rPr sz="2000" b="1">
                          <a:solidFill>
                            <a:srgbClr val="C00000"/>
                          </a:solidFill>
                          <a:latin typeface="arial" panose="020B0604020202020204" pitchFamily="34" charset="0"/>
                          <a:cs typeface="arial" panose="020B0604020202020204" pitchFamily="34" charset="0"/>
                        </a:rPr>
                        <a:t>ĐTĐ</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Gilbert</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Suy tuy</a:t>
                      </a:r>
                      <a:r>
                        <a:rPr sz="2000" b="0">
                          <a:solidFill>
                            <a:schemeClr val="tx1"/>
                          </a:solidFill>
                          <a:latin typeface="arial" panose="020B0604020202020204" pitchFamily="34" charset="0"/>
                          <a:ea typeface="MS PGothic"/>
                          <a:cs typeface="arial" panose="020B0604020202020204" pitchFamily="34" charset="0"/>
                          <a:sym typeface="MS PGothic"/>
                        </a:rPr>
                        <a:t>ế</a:t>
                      </a:r>
                      <a:r>
                        <a:rPr sz="2000" b="0">
                          <a:solidFill>
                            <a:schemeClr val="tx1"/>
                          </a:solidFill>
                          <a:latin typeface="arial" panose="020B0604020202020204" pitchFamily="34" charset="0"/>
                          <a:cs typeface="arial" panose="020B0604020202020204" pitchFamily="34" charset="0"/>
                        </a:rPr>
                        <a:t>n yên</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Thi</a:t>
                      </a:r>
                      <a:r>
                        <a:rPr sz="2000" b="0">
                          <a:solidFill>
                            <a:schemeClr val="tx1"/>
                          </a:solidFill>
                          <a:latin typeface="arial" panose="020B0604020202020204" pitchFamily="34" charset="0"/>
                          <a:ea typeface="MS PGothic"/>
                          <a:cs typeface="arial" panose="020B0604020202020204" pitchFamily="34" charset="0"/>
                          <a:sym typeface="MS PGothic"/>
                        </a:rPr>
                        <a:t>ế</a:t>
                      </a:r>
                      <a:r>
                        <a:rPr sz="2000" b="0">
                          <a:solidFill>
                            <a:schemeClr val="tx1"/>
                          </a:solidFill>
                          <a:latin typeface="arial" panose="020B0604020202020204" pitchFamily="34" charset="0"/>
                          <a:cs typeface="arial" panose="020B0604020202020204" pitchFamily="34" charset="0"/>
                        </a:rPr>
                        <a:t>u men G6PD</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noFill/>
                  </a:tcPr>
                </a:tc>
                <a:extLst>
                  <a:ext uri="{0D108BD9-81ED-4DB2-BD59-A6C34878D82A}">
                    <a16:rowId xmlns:a16="http://schemas.microsoft.com/office/drawing/2014/main" val="10004"/>
                  </a:ext>
                </a:extLst>
              </a:tr>
              <a:tr h="823005">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B</a:t>
                      </a:r>
                      <a:r>
                        <a:rPr sz="2000" b="0">
                          <a:solidFill>
                            <a:schemeClr val="tx1"/>
                          </a:solidFill>
                          <a:latin typeface="arial" panose="020B0604020202020204" pitchFamily="34" charset="0"/>
                          <a:ea typeface="MS PGothic"/>
                          <a:cs typeface="arial" panose="020B0604020202020204" pitchFamily="34" charset="0"/>
                          <a:sym typeface="MS PGothic"/>
                        </a:rPr>
                        <a:t>ệ</a:t>
                      </a:r>
                      <a:r>
                        <a:rPr sz="2000" b="0">
                          <a:solidFill>
                            <a:schemeClr val="tx1"/>
                          </a:solidFill>
                          <a:latin typeface="arial" panose="020B0604020202020204" pitchFamily="34" charset="0"/>
                          <a:cs typeface="arial" panose="020B0604020202020204" pitchFamily="34" charset="0"/>
                        </a:rPr>
                        <a:t>nh Hb</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endParaRPr sz="20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Ph</a:t>
                      </a:r>
                      <a:r>
                        <a:rPr sz="2000" b="0">
                          <a:solidFill>
                            <a:schemeClr val="tx1"/>
                          </a:solidFill>
                          <a:latin typeface="arial" panose="020B0604020202020204" pitchFamily="34" charset="0"/>
                          <a:ea typeface="MS PGothic"/>
                          <a:cs typeface="arial" panose="020B0604020202020204" pitchFamily="34" charset="0"/>
                          <a:sym typeface="MS PGothic"/>
                        </a:rPr>
                        <a:t>ụ</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r>
                        <a:rPr sz="2000" b="0">
                          <a:solidFill>
                            <a:schemeClr val="tx1"/>
                          </a:solidFill>
                          <a:latin typeface="arial" panose="020B0604020202020204" pitchFamily="34" charset="0"/>
                          <a:cs typeface="arial" panose="020B0604020202020204" pitchFamily="34" charset="0"/>
                        </a:rPr>
                        <a:t>T</a:t>
                      </a:r>
                      <a:r>
                        <a:rPr sz="2000" b="0">
                          <a:solidFill>
                            <a:schemeClr val="tx1"/>
                          </a:solidFill>
                          <a:latin typeface="arial" panose="020B0604020202020204" pitchFamily="34" charset="0"/>
                          <a:ea typeface="MS PGothic"/>
                          <a:cs typeface="arial" panose="020B0604020202020204" pitchFamily="34" charset="0"/>
                          <a:sym typeface="MS PGothic"/>
                        </a:rPr>
                        <a:t>ắ</a:t>
                      </a:r>
                      <a:r>
                        <a:rPr sz="2000" b="0">
                          <a:solidFill>
                            <a:schemeClr val="tx1"/>
                          </a:solidFill>
                          <a:latin typeface="arial" panose="020B0604020202020204" pitchFamily="34" charset="0"/>
                          <a:cs typeface="arial" panose="020B0604020202020204" pitchFamily="34" charset="0"/>
                        </a:rPr>
                        <a:t>c ru</a:t>
                      </a:r>
                      <a:r>
                        <a:rPr sz="2000" b="0">
                          <a:solidFill>
                            <a:schemeClr val="tx1"/>
                          </a:solidFill>
                          <a:latin typeface="arial" panose="020B0604020202020204" pitchFamily="34" charset="0"/>
                          <a:ea typeface="MS PGothic"/>
                          <a:cs typeface="arial" panose="020B0604020202020204" pitchFamily="34" charset="0"/>
                          <a:sym typeface="MS PGothic"/>
                        </a:rPr>
                        <a:t>ộ</a:t>
                      </a:r>
                      <a:r>
                        <a:rPr sz="2000" b="0">
                          <a:solidFill>
                            <a:schemeClr val="tx1"/>
                          </a:solidFill>
                          <a:latin typeface="arial" panose="020B0604020202020204" pitchFamily="34" charset="0"/>
                          <a:cs typeface="arial" panose="020B0604020202020204" pitchFamily="34" charset="0"/>
                        </a:rPr>
                        <a:t>t</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endParaRPr sz="20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800"/>
                      </a:pPr>
                      <a:r>
                        <a:rPr sz="2000" b="0">
                          <a:solidFill>
                            <a:schemeClr val="tx1"/>
                          </a:solidFill>
                          <a:latin typeface="arial" panose="020B0604020202020204" pitchFamily="34" charset="0"/>
                          <a:ea typeface="Arial"/>
                          <a:cs typeface="arial" panose="020B0604020202020204" pitchFamily="34" charset="0"/>
                          <a:sym typeface="Arial"/>
                        </a:rPr>
                        <a:t>Tyrosinemia, Hypermethioninemia</a:t>
                      </a: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endParaRPr sz="20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tc>
                  <a:txBody>
                    <a:bodyPr/>
                    <a:lstStyle/>
                    <a:p>
                      <a:pPr algn="ctr" defTabSz="914400">
                        <a:defRPr sz="1600">
                          <a:latin typeface="Arial"/>
                          <a:ea typeface="Arial"/>
                          <a:cs typeface="Arial"/>
                          <a:sym typeface="Arial"/>
                        </a:defRPr>
                      </a:pPr>
                      <a:endParaRPr sz="2000" b="0">
                        <a:solidFill>
                          <a:schemeClr val="tx1"/>
                        </a:solidFill>
                        <a:latin typeface="arial" panose="020B0604020202020204" pitchFamily="34" charset="0"/>
                        <a:cs typeface="arial" panose="020B0604020202020204" pitchFamily="34" charset="0"/>
                      </a:endParaRPr>
                    </a:p>
                  </a:txBody>
                  <a:tcPr marL="45712" marR="45712" marT="45712" marB="45712" anchor="ctr" horzOverflow="overflow">
                    <a:lnL w="12700">
                      <a:solidFill>
                        <a:srgbClr val="2D2D8A"/>
                      </a:solidFill>
                    </a:lnL>
                    <a:lnR w="12700">
                      <a:solidFill>
                        <a:srgbClr val="2D2D8A"/>
                      </a:solidFill>
                    </a:lnR>
                    <a:lnT w="12700">
                      <a:solidFill>
                        <a:srgbClr val="2D2D8A"/>
                      </a:solidFill>
                    </a:lnT>
                    <a:lnB w="12700">
                      <a:solidFill>
                        <a:srgbClr val="2D2D8A"/>
                      </a:solidFill>
                    </a:lnB>
                    <a:solidFill>
                      <a:srgbClr val="2D2D8A">
                        <a:alpha val="20000"/>
                      </a:srgbClr>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2E97063A-C7A1-4487-8D2E-9EEFA5927EDB}"/>
              </a:ext>
            </a:extLst>
          </p:cNvPr>
          <p:cNvSpPr/>
          <p:nvPr/>
        </p:nvSpPr>
        <p:spPr>
          <a:xfrm>
            <a:off x="634532" y="87307"/>
            <a:ext cx="8278228"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vi-VN"/>
              <a:t>Các NN màu đỏ là thường gặp→học kĩ. </a:t>
            </a:r>
            <a:r>
              <a:rPr lang="en-US" b="1"/>
              <a:t>Breast Milk Jaundice # Breastfeeding Jaundice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7C3D-9255-42C2-80AF-CFC0B2EC8C93}"/>
              </a:ext>
            </a:extLst>
          </p:cNvPr>
          <p:cNvSpPr>
            <a:spLocks noGrp="1"/>
          </p:cNvSpPr>
          <p:nvPr>
            <p:ph type="title"/>
          </p:nvPr>
        </p:nvSpPr>
        <p:spPr/>
        <p:txBody>
          <a:bodyPr>
            <a:normAutofit fontScale="90000"/>
          </a:bodyPr>
          <a:lstStyle/>
          <a:p>
            <a:r>
              <a:rPr lang="vi-VN"/>
              <a:t>Đặc điểm một số nguyên nhân</a:t>
            </a:r>
            <a:endParaRPr lang="en-US"/>
          </a:p>
        </p:txBody>
      </p:sp>
      <p:sp>
        <p:nvSpPr>
          <p:cNvPr id="3" name="Text Placeholder 2">
            <a:extLst>
              <a:ext uri="{FF2B5EF4-FFF2-40B4-BE49-F238E27FC236}">
                <a16:creationId xmlns:a16="http://schemas.microsoft.com/office/drawing/2014/main" id="{B104D049-0A44-43A8-830B-D6DD739DBB9F}"/>
              </a:ext>
            </a:extLst>
          </p:cNvPr>
          <p:cNvSpPr>
            <a:spLocks noGrp="1"/>
          </p:cNvSpPr>
          <p:nvPr>
            <p:ph type="body" idx="1"/>
          </p:nvPr>
        </p:nvSpPr>
        <p:spPr/>
        <p:txBody>
          <a:bodyPr/>
          <a:lstStyle/>
          <a:p>
            <a:r>
              <a:rPr lang="vi-VN">
                <a:solidFill>
                  <a:srgbClr val="00B050"/>
                </a:solidFill>
              </a:rPr>
              <a:t>Vàng da sữa mẹ thường diễn tiến từ từ, biểu hiện cuối tuần 1 thậm chí lâu hơn và trẻ thường bị sụt cân</a:t>
            </a:r>
          </a:p>
          <a:p>
            <a:r>
              <a:rPr lang="vi-VN">
                <a:solidFill>
                  <a:srgbClr val="00B050"/>
                </a:solidFill>
              </a:rPr>
              <a:t>Thiếu men G6PD di truyền NST X, thường khởi phát sau 3-4ds lận</a:t>
            </a:r>
            <a:endParaRPr lang="en-US">
              <a:solidFill>
                <a:srgbClr val="00B050"/>
              </a:solidFill>
            </a:endParaRPr>
          </a:p>
        </p:txBody>
      </p:sp>
    </p:spTree>
    <p:extLst>
      <p:ext uri="{BB962C8B-B14F-4D97-AF65-F5344CB8AC3E}">
        <p14:creationId xmlns:p14="http://schemas.microsoft.com/office/powerpoint/2010/main" val="203793309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9D54-BCA2-470A-9C35-0332975E2D7E}"/>
              </a:ext>
            </a:extLst>
          </p:cNvPr>
          <p:cNvSpPr>
            <a:spLocks noGrp="1"/>
          </p:cNvSpPr>
          <p:nvPr>
            <p:ph type="title"/>
          </p:nvPr>
        </p:nvSpPr>
        <p:spPr/>
        <p:txBody>
          <a:bodyPr>
            <a:normAutofit fontScale="90000"/>
          </a:bodyPr>
          <a:lstStyle/>
          <a:p>
            <a:r>
              <a:rPr lang="en-US"/>
              <a:t>Tình huống lâm sàng 1.4 </a:t>
            </a:r>
          </a:p>
        </p:txBody>
      </p:sp>
      <p:sp>
        <p:nvSpPr>
          <p:cNvPr id="3" name="Text Placeholder 2">
            <a:extLst>
              <a:ext uri="{FF2B5EF4-FFF2-40B4-BE49-F238E27FC236}">
                <a16:creationId xmlns:a16="http://schemas.microsoft.com/office/drawing/2014/main" id="{AC3BCB25-E0D3-40F7-B1DF-7FF3E6B87034}"/>
              </a:ext>
            </a:extLst>
          </p:cNvPr>
          <p:cNvSpPr>
            <a:spLocks noGrp="1"/>
          </p:cNvSpPr>
          <p:nvPr>
            <p:ph type="body" idx="1"/>
          </p:nvPr>
        </p:nvSpPr>
        <p:spPr>
          <a:xfrm>
            <a:off x="206829" y="1296309"/>
            <a:ext cx="8762999" cy="5287051"/>
          </a:xfrm>
        </p:spPr>
        <p:txBody>
          <a:bodyPr>
            <a:normAutofit fontScale="92500"/>
          </a:bodyPr>
          <a:lstStyle/>
          <a:p>
            <a:pPr marL="0" indent="0">
              <a:buNone/>
            </a:pPr>
            <a:r>
              <a:rPr lang="en-US" b="1" i="1" u="sng"/>
              <a:t>Kết quả xét nghiệm</a:t>
            </a:r>
            <a:endParaRPr lang="vi-VN" b="1" i="1" u="sng"/>
          </a:p>
          <a:p>
            <a:r>
              <a:rPr lang="en-US"/>
              <a:t>Bilirubin máu: </a:t>
            </a:r>
            <a:r>
              <a:rPr lang="vi-VN"/>
              <a:t>TP</a:t>
            </a:r>
            <a:r>
              <a:rPr lang="en-US"/>
              <a:t>: 22 mg/dL; </a:t>
            </a:r>
            <a:r>
              <a:rPr lang="vi-VN"/>
              <a:t>TT</a:t>
            </a:r>
            <a:r>
              <a:rPr lang="en-US"/>
              <a:t>: 1 mg/dL. </a:t>
            </a:r>
            <a:endParaRPr lang="vi-VN"/>
          </a:p>
          <a:p>
            <a:r>
              <a:rPr lang="en-US"/>
              <a:t>Con nhóm máu A</a:t>
            </a:r>
            <a:r>
              <a:rPr lang="en-US" baseline="30000"/>
              <a:t>+</a:t>
            </a:r>
            <a:r>
              <a:rPr lang="en-US"/>
              <a:t>, </a:t>
            </a:r>
            <a:r>
              <a:rPr lang="vi-VN"/>
              <a:t>mẹ O</a:t>
            </a:r>
            <a:r>
              <a:rPr lang="vi-VN" baseline="-25000"/>
              <a:t>+</a:t>
            </a:r>
          </a:p>
          <a:p>
            <a:r>
              <a:rPr lang="en-US"/>
              <a:t>Coombs’ test: DAT (+++); iDAT (++)</a:t>
            </a:r>
            <a:endParaRPr lang="vi-VN"/>
          </a:p>
          <a:p>
            <a:pPr lvl="1"/>
            <a:r>
              <a:rPr lang="vi-VN">
                <a:solidFill>
                  <a:srgbClr val="00B050"/>
                </a:solidFill>
              </a:rPr>
              <a:t>Trực tiếp: Kháng thể trên màng HC</a:t>
            </a:r>
          </a:p>
          <a:p>
            <a:pPr lvl="1"/>
            <a:r>
              <a:rPr lang="vi-VN">
                <a:solidFill>
                  <a:srgbClr val="00B050"/>
                </a:solidFill>
              </a:rPr>
              <a:t>Gián tiếp: kháng thể trong huyết tương (phải qua 1 bước sd HC mẫu)</a:t>
            </a:r>
          </a:p>
          <a:p>
            <a:pPr lvl="1"/>
            <a:r>
              <a:rPr lang="vi-VN">
                <a:solidFill>
                  <a:srgbClr val="00B050"/>
                </a:solidFill>
              </a:rPr>
              <a:t>Nếu chỉ gián tiếp (+) thì ko nói được</a:t>
            </a:r>
          </a:p>
          <a:p>
            <a:pPr lvl="1"/>
            <a:r>
              <a:rPr lang="vi-VN">
                <a:solidFill>
                  <a:srgbClr val="00B050"/>
                </a:solidFill>
              </a:rPr>
              <a:t>Còn cả 2 (+) thì là MD rất mạnh do KT đã bám ở HC mà vẫn còn ở huyết tương, ko bị hủy bớt ở mổ</a:t>
            </a:r>
            <a:endParaRPr lang="en-US">
              <a:solidFill>
                <a:srgbClr val="00B050"/>
              </a:solidFill>
            </a:endParaRPr>
          </a:p>
        </p:txBody>
      </p:sp>
    </p:spTree>
    <p:extLst>
      <p:ext uri="{BB962C8B-B14F-4D97-AF65-F5344CB8AC3E}">
        <p14:creationId xmlns:p14="http://schemas.microsoft.com/office/powerpoint/2010/main" val="33827170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242E-B8A3-4B60-A6C1-6D06ECDBA9CA}"/>
              </a:ext>
            </a:extLst>
          </p:cNvPr>
          <p:cNvSpPr>
            <a:spLocks noGrp="1"/>
          </p:cNvSpPr>
          <p:nvPr>
            <p:ph type="title"/>
          </p:nvPr>
        </p:nvSpPr>
        <p:spPr>
          <a:xfrm>
            <a:off x="174171" y="1807029"/>
            <a:ext cx="1637933" cy="2797628"/>
          </a:xfrm>
        </p:spPr>
        <p:txBody>
          <a:bodyPr>
            <a:normAutofit/>
          </a:bodyPr>
          <a:lstStyle/>
          <a:p>
            <a:pPr algn="l"/>
            <a:r>
              <a:rPr lang="en-US" sz="2800" i="1">
                <a:hlinkClick r:id="rId2"/>
              </a:rPr>
              <a:t>Coombs’ test (DAT, iDAT)</a:t>
            </a:r>
            <a:endParaRPr lang="en-US" sz="2800" i="1"/>
          </a:p>
        </p:txBody>
      </p:sp>
      <p:pic>
        <p:nvPicPr>
          <p:cNvPr id="5" name="Picture 4" descr="A picture containing fruit&#10;&#10;Description automatically generated">
            <a:extLst>
              <a:ext uri="{FF2B5EF4-FFF2-40B4-BE49-F238E27FC236}">
                <a16:creationId xmlns:a16="http://schemas.microsoft.com/office/drawing/2014/main" id="{55305187-558F-4243-BC72-CD141BEB2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104" y="0"/>
            <a:ext cx="7331896" cy="6858000"/>
          </a:xfrm>
          <a:prstGeom prst="rect">
            <a:avLst/>
          </a:prstGeom>
        </p:spPr>
      </p:pic>
    </p:spTree>
    <p:extLst>
      <p:ext uri="{BB962C8B-B14F-4D97-AF65-F5344CB8AC3E}">
        <p14:creationId xmlns:p14="http://schemas.microsoft.com/office/powerpoint/2010/main" val="10254328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itle 1"/>
          <p:cNvSpPr txBox="1">
            <a:spLocks noGrp="1"/>
          </p:cNvSpPr>
          <p:nvPr>
            <p:ph type="title"/>
          </p:nvPr>
        </p:nvSpPr>
        <p:spPr>
          <a:prstGeom prst="rect">
            <a:avLst/>
          </a:prstGeom>
        </p:spPr>
        <p:txBody>
          <a:bodyPr/>
          <a:lstStyle/>
          <a:p>
            <a:pPr>
              <a:defRPr sz="3900"/>
            </a:pPr>
            <a:r>
              <a:t>Chỉ định chiếu đèn trẻ ≥ 35 tuần</a:t>
            </a:r>
          </a:p>
        </p:txBody>
      </p:sp>
      <p:sp>
        <p:nvSpPr>
          <p:cNvPr id="381" name="TextBox 4"/>
          <p:cNvSpPr txBox="1"/>
          <p:nvPr/>
        </p:nvSpPr>
        <p:spPr>
          <a:xfrm>
            <a:off x="1120536" y="6106376"/>
            <a:ext cx="6685837"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4000" b="1">
                <a:solidFill>
                  <a:srgbClr val="FF0000"/>
                </a:solidFill>
              </a:defRPr>
            </a:lvl1pPr>
          </a:lstStyle>
          <a:p>
            <a:r>
              <a:rPr>
                <a:highlight>
                  <a:srgbClr val="FFFF00"/>
                </a:highlight>
              </a:rPr>
              <a:t>5 x CN</a:t>
            </a:r>
            <a:r>
              <a:rPr lang="vi-VN">
                <a:highlight>
                  <a:srgbClr val="FFFF00"/>
                </a:highlight>
              </a:rPr>
              <a:t> </a:t>
            </a:r>
            <a:r>
              <a:rPr lang="vi-VN" sz="3200">
                <a:solidFill>
                  <a:srgbClr val="00B050"/>
                </a:solidFill>
              </a:rPr>
              <a:t>[&lt;35w]</a:t>
            </a:r>
            <a:endParaRPr>
              <a:solidFill>
                <a:srgbClr val="00B050"/>
              </a:solidFill>
            </a:endParaRPr>
          </a:p>
        </p:txBody>
      </p:sp>
      <p:grpSp>
        <p:nvGrpSpPr>
          <p:cNvPr id="3" name="Group 2">
            <a:extLst>
              <a:ext uri="{FF2B5EF4-FFF2-40B4-BE49-F238E27FC236}">
                <a16:creationId xmlns:a16="http://schemas.microsoft.com/office/drawing/2014/main" id="{5488C384-3CAE-49CB-A022-E8AC1F4E4F00}"/>
              </a:ext>
            </a:extLst>
          </p:cNvPr>
          <p:cNvGrpSpPr/>
          <p:nvPr/>
        </p:nvGrpSpPr>
        <p:grpSpPr>
          <a:xfrm>
            <a:off x="195760" y="995148"/>
            <a:ext cx="8752479" cy="5105613"/>
            <a:chOff x="195760" y="995148"/>
            <a:chExt cx="8752479" cy="5105613"/>
          </a:xfrm>
        </p:grpSpPr>
        <p:pic>
          <p:nvPicPr>
            <p:cNvPr id="380" name="Picture 5" descr="Picture 5"/>
            <p:cNvPicPr>
              <a:picLocks noChangeAspect="1"/>
            </p:cNvPicPr>
            <p:nvPr/>
          </p:nvPicPr>
          <p:blipFill>
            <a:blip r:embed="rId2"/>
            <a:stretch>
              <a:fillRect/>
            </a:stretch>
          </p:blipFill>
          <p:spPr>
            <a:xfrm>
              <a:off x="195760" y="995148"/>
              <a:ext cx="8752479" cy="5105613"/>
            </a:xfrm>
            <a:prstGeom prst="rect">
              <a:avLst/>
            </a:prstGeom>
            <a:ln w="12700">
              <a:miter lim="400000"/>
            </a:ln>
          </p:spPr>
        </p:pic>
        <p:sp>
          <p:nvSpPr>
            <p:cNvPr id="2" name="Rectangle 1">
              <a:extLst>
                <a:ext uri="{FF2B5EF4-FFF2-40B4-BE49-F238E27FC236}">
                  <a16:creationId xmlns:a16="http://schemas.microsoft.com/office/drawing/2014/main" id="{5BDDFA55-8146-4DB3-B980-F7B16A669D8F}"/>
                </a:ext>
              </a:extLst>
            </p:cNvPr>
            <p:cNvSpPr/>
            <p:nvPr/>
          </p:nvSpPr>
          <p:spPr>
            <a:xfrm>
              <a:off x="900543" y="1069326"/>
              <a:ext cx="5460149"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t>Nhớ sd bili toàn phần chứ ko trừ trực tiếp ra </a:t>
              </a:r>
              <a:endParaRPr lang="vi-VN"/>
            </a:p>
            <a:p>
              <a:r>
                <a:rPr lang="en-US"/>
                <a:t>RF: là các YTNC của bệnh não chứ ko phải các ytnc chính</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81"/>
                                        </p:tgtEl>
                                        <p:attrNameLst>
                                          <p:attrName>style.visibility</p:attrName>
                                        </p:attrNameLst>
                                      </p:cBhvr>
                                      <p:to>
                                        <p:strVal val="visible"/>
                                      </p:to>
                                    </p:set>
                                    <p:animEffect transition="in" filter="wipe(left)">
                                      <p:cBhvr>
                                        <p:cTn id="7"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xfrm>
            <a:off x="457200" y="119725"/>
            <a:ext cx="8229600" cy="809301"/>
          </a:xfrm>
          <a:prstGeom prst="rect">
            <a:avLst/>
          </a:prstGeom>
        </p:spPr>
        <p:txBody>
          <a:bodyPr>
            <a:normAutofit/>
          </a:bodyPr>
          <a:lstStyle/>
          <a:p>
            <a:pPr algn="l">
              <a:defRPr sz="3900"/>
            </a:pPr>
            <a:r>
              <a:t>Cơ chế chiếu đèn</a:t>
            </a:r>
          </a:p>
        </p:txBody>
      </p:sp>
      <p:sp>
        <p:nvSpPr>
          <p:cNvPr id="385" name="Oval 5"/>
          <p:cNvSpPr/>
          <p:nvPr/>
        </p:nvSpPr>
        <p:spPr>
          <a:xfrm>
            <a:off x="641683" y="1403683"/>
            <a:ext cx="2847476" cy="1938423"/>
          </a:xfrm>
          <a:prstGeom prst="ellipse">
            <a:avLst/>
          </a:prstGeom>
          <a:ln w="317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grpSp>
        <p:nvGrpSpPr>
          <p:cNvPr id="5" name="Group 4">
            <a:extLst>
              <a:ext uri="{FF2B5EF4-FFF2-40B4-BE49-F238E27FC236}">
                <a16:creationId xmlns:a16="http://schemas.microsoft.com/office/drawing/2014/main" id="{78CC5728-E4AD-42C3-B853-DE347FF38250}"/>
              </a:ext>
            </a:extLst>
          </p:cNvPr>
          <p:cNvGrpSpPr/>
          <p:nvPr/>
        </p:nvGrpSpPr>
        <p:grpSpPr>
          <a:xfrm>
            <a:off x="0" y="929026"/>
            <a:ext cx="9144000" cy="5928974"/>
            <a:chOff x="0" y="929026"/>
            <a:chExt cx="9144000" cy="5928974"/>
          </a:xfrm>
        </p:grpSpPr>
        <p:grpSp>
          <p:nvGrpSpPr>
            <p:cNvPr id="3" name="Group 2">
              <a:extLst>
                <a:ext uri="{FF2B5EF4-FFF2-40B4-BE49-F238E27FC236}">
                  <a16:creationId xmlns:a16="http://schemas.microsoft.com/office/drawing/2014/main" id="{8E579718-BF12-4562-9549-4B29B82D4E17}"/>
                </a:ext>
              </a:extLst>
            </p:cNvPr>
            <p:cNvGrpSpPr/>
            <p:nvPr/>
          </p:nvGrpSpPr>
          <p:grpSpPr>
            <a:xfrm>
              <a:off x="0" y="929026"/>
              <a:ext cx="9144000" cy="5928974"/>
              <a:chOff x="0" y="929026"/>
              <a:chExt cx="9144000" cy="5928974"/>
            </a:xfrm>
          </p:grpSpPr>
          <p:grpSp>
            <p:nvGrpSpPr>
              <p:cNvPr id="388" name="Group 6"/>
              <p:cNvGrpSpPr/>
              <p:nvPr/>
            </p:nvGrpSpPr>
            <p:grpSpPr>
              <a:xfrm>
                <a:off x="0" y="929026"/>
                <a:ext cx="9144000" cy="5928974"/>
                <a:chOff x="0" y="0"/>
                <a:chExt cx="7593265" cy="5482052"/>
              </a:xfrm>
            </p:grpSpPr>
            <p:pic>
              <p:nvPicPr>
                <p:cNvPr id="386" name="Picture 2" descr="Picture 2"/>
                <p:cNvPicPr>
                  <a:picLocks noChangeAspect="1"/>
                </p:cNvPicPr>
                <p:nvPr/>
              </p:nvPicPr>
              <p:blipFill>
                <a:blip r:embed="rId2"/>
                <a:stretch>
                  <a:fillRect/>
                </a:stretch>
              </p:blipFill>
              <p:spPr>
                <a:xfrm>
                  <a:off x="0" y="0"/>
                  <a:ext cx="7593266" cy="5482053"/>
                </a:xfrm>
                <a:prstGeom prst="rect">
                  <a:avLst/>
                </a:prstGeom>
                <a:ln w="12700" cap="flat">
                  <a:noFill/>
                  <a:miter lim="400000"/>
                </a:ln>
                <a:effectLst/>
              </p:spPr>
            </p:pic>
            <p:sp>
              <p:nvSpPr>
                <p:cNvPr id="387" name="Oval 4"/>
                <p:cNvSpPr/>
                <p:nvPr/>
              </p:nvSpPr>
              <p:spPr>
                <a:xfrm>
                  <a:off x="590900" y="2637694"/>
                  <a:ext cx="448215" cy="373481"/>
                </a:xfrm>
                <a:prstGeom prst="ellipse">
                  <a:avLst/>
                </a:prstGeom>
                <a:gradFill flip="none" rotWithShape="1">
                  <a:gsLst>
                    <a:gs pos="0">
                      <a:srgbClr val="3F80CE"/>
                    </a:gs>
                    <a:gs pos="100000">
                      <a:schemeClr val="accent1">
                        <a:hueOff val="357503"/>
                        <a:satOff val="54545"/>
                        <a:lumOff val="29273"/>
                      </a:schemeClr>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 name="Rectangle 1">
                <a:extLst>
                  <a:ext uri="{FF2B5EF4-FFF2-40B4-BE49-F238E27FC236}">
                    <a16:creationId xmlns:a16="http://schemas.microsoft.com/office/drawing/2014/main" id="{E6A4617C-ADE8-4E6C-955D-5428B3F36519}"/>
                  </a:ext>
                </a:extLst>
              </p:cNvPr>
              <p:cNvSpPr/>
              <p:nvPr/>
            </p:nvSpPr>
            <p:spPr>
              <a:xfrm>
                <a:off x="332558" y="4546055"/>
                <a:ext cx="2441694"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vi-VN"/>
                  <a:t>(Lượng </a:t>
                </a:r>
                <a:r>
                  <a:rPr lang="en-US"/>
                  <a:t>ít, ít quan trọng)</a:t>
                </a:r>
              </a:p>
            </p:txBody>
          </p:sp>
        </p:grpSp>
        <p:sp>
          <p:nvSpPr>
            <p:cNvPr id="4" name="Rectangle 3">
              <a:extLst>
                <a:ext uri="{FF2B5EF4-FFF2-40B4-BE49-F238E27FC236}">
                  <a16:creationId xmlns:a16="http://schemas.microsoft.com/office/drawing/2014/main" id="{24E5BDA8-232C-46A4-BEBF-9B6DD539703C}"/>
                </a:ext>
              </a:extLst>
            </p:cNvPr>
            <p:cNvSpPr/>
            <p:nvPr/>
          </p:nvSpPr>
          <p:spPr>
            <a:xfrm>
              <a:off x="5515033" y="929026"/>
              <a:ext cx="3628967"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vi-VN" sz="1600"/>
                <a:t>phản ứng thuận nghịch, quan trọng hàng đầu →đã chiếu đèn là phải chiếu liên tục </a:t>
              </a:r>
              <a:endParaRPr lang="en-US" sz="1600"/>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itle 1"/>
          <p:cNvSpPr txBox="1">
            <a:spLocks noGrp="1"/>
          </p:cNvSpPr>
          <p:nvPr>
            <p:ph type="title"/>
          </p:nvPr>
        </p:nvSpPr>
        <p:spPr>
          <a:xfrm>
            <a:off x="457200" y="136524"/>
            <a:ext cx="8229600" cy="655410"/>
          </a:xfrm>
          <a:prstGeom prst="rect">
            <a:avLst/>
          </a:prstGeom>
        </p:spPr>
        <p:txBody>
          <a:bodyPr/>
          <a:lstStyle/>
          <a:p>
            <a:pPr defTabSz="416052">
              <a:defRPr sz="3549"/>
            </a:pPr>
            <a:r>
              <a:t>Yếu tố ảnh hưởng hiệu quả chiếu đèn</a:t>
            </a:r>
          </a:p>
        </p:txBody>
      </p:sp>
      <p:grpSp>
        <p:nvGrpSpPr>
          <p:cNvPr id="394" name="Group 7"/>
          <p:cNvGrpSpPr/>
          <p:nvPr/>
        </p:nvGrpSpPr>
        <p:grpSpPr>
          <a:xfrm>
            <a:off x="0" y="791934"/>
            <a:ext cx="9144000" cy="6066066"/>
            <a:chOff x="0" y="0"/>
            <a:chExt cx="7831221" cy="5590359"/>
          </a:xfrm>
        </p:grpSpPr>
        <p:pic>
          <p:nvPicPr>
            <p:cNvPr id="392" name="Picture 4" descr="Picture 4"/>
            <p:cNvPicPr>
              <a:picLocks noChangeAspect="1"/>
            </p:cNvPicPr>
            <p:nvPr/>
          </p:nvPicPr>
          <p:blipFill>
            <a:blip r:embed="rId3"/>
            <a:stretch>
              <a:fillRect/>
            </a:stretch>
          </p:blipFill>
          <p:spPr>
            <a:xfrm>
              <a:off x="0" y="0"/>
              <a:ext cx="7831222" cy="5590360"/>
            </a:xfrm>
            <a:prstGeom prst="rect">
              <a:avLst/>
            </a:prstGeom>
            <a:ln w="12700" cap="flat">
              <a:noFill/>
              <a:miter lim="400000"/>
            </a:ln>
            <a:effectLst/>
          </p:spPr>
        </p:pic>
        <p:sp>
          <p:nvSpPr>
            <p:cNvPr id="393" name="Rectangle 6"/>
            <p:cNvSpPr/>
            <p:nvPr/>
          </p:nvSpPr>
          <p:spPr>
            <a:xfrm>
              <a:off x="5735052" y="3601303"/>
              <a:ext cx="1617580" cy="620296"/>
            </a:xfrm>
            <a:prstGeom prst="rect">
              <a:avLst/>
            </a:prstGeom>
            <a:noFill/>
            <a:ln w="31750" cap="flat">
              <a:solidFill>
                <a:srgbClr val="3366FF"/>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395" name="Oval 8"/>
          <p:cNvSpPr/>
          <p:nvPr/>
        </p:nvSpPr>
        <p:spPr>
          <a:xfrm>
            <a:off x="2098842" y="1363578"/>
            <a:ext cx="1497265" cy="1978526"/>
          </a:xfrm>
          <a:prstGeom prst="ellipse">
            <a:avLst/>
          </a:prstGeom>
          <a:ln w="317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 name="Rectangle 1">
            <a:extLst>
              <a:ext uri="{FF2B5EF4-FFF2-40B4-BE49-F238E27FC236}">
                <a16:creationId xmlns:a16="http://schemas.microsoft.com/office/drawing/2014/main" id="{061F08DA-9F12-40B7-80E4-2A154206B9BD}"/>
              </a:ext>
            </a:extLst>
          </p:cNvPr>
          <p:cNvSpPr/>
          <p:nvPr/>
        </p:nvSpPr>
        <p:spPr>
          <a:xfrm>
            <a:off x="2575367" y="6567587"/>
            <a:ext cx="6568633" cy="307777"/>
          </a:xfrm>
          <a:prstGeom prst="rect">
            <a:avLst/>
          </a:prstGeom>
        </p:spPr>
        <p:txBody>
          <a:bodyPr wrap="square">
            <a:spAutoFit/>
          </a:bodyPr>
          <a:lstStyle/>
          <a:p>
            <a:r>
              <a:rPr lang="en-US" sz="1400"/>
              <a:t>Maisels MJ. Phototherapy—traditional and nontraditional. J Perinatol 2001;21:S93–S97</a:t>
            </a:r>
          </a:p>
        </p:txBody>
      </p:sp>
      <p:sp>
        <p:nvSpPr>
          <p:cNvPr id="3" name="Rectangle 2">
            <a:extLst>
              <a:ext uri="{FF2B5EF4-FFF2-40B4-BE49-F238E27FC236}">
                <a16:creationId xmlns:a16="http://schemas.microsoft.com/office/drawing/2014/main" id="{386C97AB-6AEF-4B5F-BCB8-58B5F6B30524}"/>
              </a:ext>
            </a:extLst>
          </p:cNvPr>
          <p:cNvSpPr/>
          <p:nvPr/>
        </p:nvSpPr>
        <p:spPr>
          <a:xfrm>
            <a:off x="3596107" y="1340423"/>
            <a:ext cx="3751750" cy="923330"/>
          </a:xfrm>
          <a:prstGeom prst="rect">
            <a:avLst/>
          </a:prstGeom>
        </p:spPr>
        <p:txBody>
          <a:bodyPr wrap="square">
            <a:spAutoFit/>
          </a:bodyPr>
          <a:lstStyle/>
          <a:p>
            <a:r>
              <a:rPr lang="en-US">
                <a:latin typeface="Times New Roman" panose="02020603050405020304" pitchFamily="18" charset="0"/>
                <a:ea typeface="Times New Roman" panose="02020603050405020304" pitchFamily="18" charset="0"/>
              </a:rPr>
              <a:t>Phổ tác động hiệu quả </a:t>
            </a:r>
            <a:r>
              <a:rPr lang="vi-VN">
                <a:latin typeface="Times New Roman" panose="02020603050405020304" pitchFamily="18" charset="0"/>
                <a:ea typeface="Times New Roman" panose="02020603050405020304" pitchFamily="18" charset="0"/>
              </a:rPr>
              <a:t>≈ </a:t>
            </a:r>
            <a:r>
              <a:rPr lang="en-US">
                <a:latin typeface="Times New Roman" panose="02020603050405020304" pitchFamily="18" charset="0"/>
                <a:ea typeface="Times New Roman" panose="02020603050405020304" pitchFamily="18" charset="0"/>
              </a:rPr>
              <a:t>460nm </a:t>
            </a:r>
            <a:r>
              <a:rPr lang="vi-VN">
                <a:latin typeface="Times New Roman" panose="02020603050405020304" pitchFamily="18" charset="0"/>
                <a:ea typeface="Times New Roman" panose="02020603050405020304" pitchFamily="18" charset="0"/>
              </a:rPr>
              <a:t>→</a:t>
            </a:r>
            <a:r>
              <a:rPr lang="en-US">
                <a:latin typeface="Times New Roman" panose="02020603050405020304" pitchFamily="18" charset="0"/>
                <a:ea typeface="Times New Roman" panose="02020603050405020304" pitchFamily="18" charset="0"/>
              </a:rPr>
              <a:t>đừng dùng ánh sáng mặt trời để điều trị vàng da</a:t>
            </a:r>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txBox="1">
            <a:spLocks noGrp="1"/>
          </p:cNvSpPr>
          <p:nvPr>
            <p:ph type="title"/>
          </p:nvPr>
        </p:nvSpPr>
        <p:spPr>
          <a:prstGeom prst="rect">
            <a:avLst/>
          </a:prstGeom>
        </p:spPr>
        <p:txBody>
          <a:bodyPr/>
          <a:lstStyle/>
          <a:p>
            <a:pPr>
              <a:defRPr sz="3900"/>
            </a:pPr>
            <a:r>
              <a:t>Tác động của liều lượng ánh sáng</a:t>
            </a:r>
          </a:p>
        </p:txBody>
      </p:sp>
      <p:grpSp>
        <p:nvGrpSpPr>
          <p:cNvPr id="2" name="Group 1">
            <a:extLst>
              <a:ext uri="{FF2B5EF4-FFF2-40B4-BE49-F238E27FC236}">
                <a16:creationId xmlns:a16="http://schemas.microsoft.com/office/drawing/2014/main" id="{B21E62A8-48CD-4599-AC00-FC2154B635EB}"/>
              </a:ext>
            </a:extLst>
          </p:cNvPr>
          <p:cNvGrpSpPr/>
          <p:nvPr/>
        </p:nvGrpSpPr>
        <p:grpSpPr>
          <a:xfrm>
            <a:off x="683126" y="1715147"/>
            <a:ext cx="7777748" cy="4988690"/>
            <a:chOff x="537407" y="1353130"/>
            <a:chExt cx="7777748" cy="4988690"/>
          </a:xfrm>
        </p:grpSpPr>
        <p:pic>
          <p:nvPicPr>
            <p:cNvPr id="402" name="Picture 8" descr="Picture 8"/>
            <p:cNvPicPr>
              <a:picLocks noChangeAspect="1"/>
            </p:cNvPicPr>
            <p:nvPr/>
          </p:nvPicPr>
          <p:blipFill rotWithShape="1">
            <a:blip r:embed="rId2"/>
            <a:srcRect t="4037" b="4866"/>
            <a:stretch/>
          </p:blipFill>
          <p:spPr>
            <a:xfrm>
              <a:off x="537407" y="1353130"/>
              <a:ext cx="7777748" cy="4988690"/>
            </a:xfrm>
            <a:prstGeom prst="rect">
              <a:avLst/>
            </a:prstGeom>
            <a:ln w="12700">
              <a:miter lim="400000"/>
            </a:ln>
          </p:spPr>
        </p:pic>
        <p:sp>
          <p:nvSpPr>
            <p:cNvPr id="403" name="Freeform 9"/>
            <p:cNvSpPr/>
            <p:nvPr/>
          </p:nvSpPr>
          <p:spPr>
            <a:xfrm>
              <a:off x="2076450" y="1952785"/>
              <a:ext cx="5695950" cy="2657315"/>
            </a:xfrm>
            <a:custGeom>
              <a:avLst/>
              <a:gdLst/>
              <a:ahLst/>
              <a:cxnLst>
                <a:cxn ang="0">
                  <a:pos x="wd2" y="hd2"/>
                </a:cxn>
                <a:cxn ang="5400000">
                  <a:pos x="wd2" y="hd2"/>
                </a:cxn>
                <a:cxn ang="10800000">
                  <a:pos x="wd2" y="hd2"/>
                </a:cxn>
                <a:cxn ang="16200000">
                  <a:pos x="wd2" y="hd2"/>
                </a:cxn>
              </a:cxnLst>
              <a:rect l="0" t="0" r="r" b="b"/>
              <a:pathLst>
                <a:path w="21600" h="20900" extrusionOk="0">
                  <a:moveTo>
                    <a:pt x="0" y="20900"/>
                  </a:moveTo>
                  <a:cubicBezTo>
                    <a:pt x="4955" y="13571"/>
                    <a:pt x="9909" y="6242"/>
                    <a:pt x="13509" y="2771"/>
                  </a:cubicBezTo>
                  <a:cubicBezTo>
                    <a:pt x="17109" y="-700"/>
                    <a:pt x="21600" y="74"/>
                    <a:pt x="21600" y="74"/>
                  </a:cubicBezTo>
                </a:path>
              </a:pathLst>
            </a:custGeom>
            <a:ln w="190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404" name="Straight Arrow Connector 11"/>
            <p:cNvSpPr/>
            <p:nvPr/>
          </p:nvSpPr>
          <p:spPr>
            <a:xfrm flipV="1">
              <a:off x="5467349" y="2343150"/>
              <a:ext cx="58833" cy="3333750"/>
            </a:xfrm>
            <a:prstGeom prst="line">
              <a:avLst/>
            </a:prstGeom>
            <a:ln w="19050">
              <a:solidFill>
                <a:srgbClr val="FF0000"/>
              </a:solidFill>
              <a:tailEnd type="triangle"/>
            </a:ln>
            <a:effectLst>
              <a:outerShdw blurRad="38100" dist="20000" dir="5400000" rotWithShape="0">
                <a:srgbClr val="000000">
                  <a:alpha val="38000"/>
                </a:srgbClr>
              </a:outerShdw>
            </a:effectLst>
          </p:spPr>
          <p:txBody>
            <a:bodyPr lIns="45719" rIns="45719"/>
            <a:lstStyle/>
            <a:p>
              <a:endParaRPr/>
            </a:p>
          </p:txBody>
        </p:sp>
      </p:grpSp>
      <p:sp>
        <p:nvSpPr>
          <p:cNvPr id="3" name="Rectangle 2">
            <a:extLst>
              <a:ext uri="{FF2B5EF4-FFF2-40B4-BE49-F238E27FC236}">
                <a16:creationId xmlns:a16="http://schemas.microsoft.com/office/drawing/2014/main" id="{4A525E7B-FBD4-46A6-8EE6-91A5D2F865E2}"/>
              </a:ext>
            </a:extLst>
          </p:cNvPr>
          <p:cNvSpPr/>
          <p:nvPr/>
        </p:nvSpPr>
        <p:spPr>
          <a:xfrm>
            <a:off x="2222169" y="994638"/>
            <a:ext cx="5249119" cy="1477328"/>
          </a:xfrm>
          <a:prstGeom prst="rect">
            <a:avLst/>
          </a:prstGeom>
        </p:spPr>
        <p:txBody>
          <a:bodyPr wrap="square">
            <a:spAutoFit/>
          </a:bodyPr>
          <a:lstStyle/>
          <a:p>
            <a:r>
              <a:rPr lang="vi-VN" b="1">
                <a:solidFill>
                  <a:srgbClr val="00B050"/>
                </a:solidFill>
              </a:rPr>
              <a:t>Còn đối với cường độ chuẩn là 10 thì ta thấy</a:t>
            </a:r>
          </a:p>
          <a:p>
            <a:pPr marL="285750" indent="-285750">
              <a:buFontTx/>
              <a:buChar char="-"/>
            </a:pPr>
            <a:r>
              <a:rPr lang="vi-VN" b="1">
                <a:solidFill>
                  <a:srgbClr val="00B050"/>
                </a:solidFill>
              </a:rPr>
              <a:t>Với cường độ chuẩn thì tỷ lệ giảm khỏang 25-30%</a:t>
            </a:r>
          </a:p>
          <a:p>
            <a:pPr marL="285750" indent="-285750">
              <a:buFontTx/>
              <a:buChar char="-"/>
            </a:pPr>
            <a:r>
              <a:rPr lang="vi-VN" b="1">
                <a:solidFill>
                  <a:srgbClr val="00B050"/>
                </a:solidFill>
              </a:rPr>
              <a:t>Với chiếu đèn tăng cường thì khoảng 50-55% (x2)</a:t>
            </a:r>
          </a:p>
          <a:p>
            <a:pPr marL="285750" indent="-285750">
              <a:buFontTx/>
              <a:buChar char="-"/>
            </a:pPr>
            <a:r>
              <a:rPr lang="vi-VN" b="1">
                <a:solidFill>
                  <a:srgbClr val="00B050"/>
                </a:solidFill>
              </a:rPr>
              <a:t>Nếu tăng nữa thì giảm cũng không tăng đáng kể và có thể gây mất nước</a:t>
            </a:r>
            <a:endParaRPr lang="en-US" b="1">
              <a:solidFill>
                <a:srgbClr val="00B050"/>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225088" y="274639"/>
            <a:ext cx="8686801" cy="720509"/>
          </a:xfrm>
          <a:prstGeom prst="rect">
            <a:avLst/>
          </a:prstGeom>
        </p:spPr>
        <p:txBody>
          <a:bodyPr/>
          <a:lstStyle/>
          <a:p>
            <a:pPr>
              <a:defRPr sz="4000"/>
            </a:pPr>
            <a:r>
              <a:t>Vì tính phổ biến</a:t>
            </a:r>
          </a:p>
        </p:txBody>
      </p:sp>
      <p:sp>
        <p:nvSpPr>
          <p:cNvPr id="127" name="Content Placeholder 2"/>
          <p:cNvSpPr txBox="1">
            <a:spLocks noGrp="1"/>
          </p:cNvSpPr>
          <p:nvPr>
            <p:ph type="body" idx="1"/>
          </p:nvPr>
        </p:nvSpPr>
        <p:spPr>
          <a:xfrm>
            <a:off x="109959" y="1487518"/>
            <a:ext cx="8924081" cy="5095843"/>
          </a:xfrm>
          <a:prstGeom prst="rect">
            <a:avLst/>
          </a:prstGeom>
        </p:spPr>
        <p:txBody>
          <a:bodyPr>
            <a:normAutofit fontScale="85000" lnSpcReduction="10000"/>
          </a:bodyPr>
          <a:lstStyle/>
          <a:p>
            <a:pPr>
              <a:lnSpc>
                <a:spcPct val="150000"/>
              </a:lnSpc>
            </a:pPr>
            <a:r>
              <a:rPr sz="4400"/>
              <a:t>Đủ tháng, khỏe 60%</a:t>
            </a:r>
          </a:p>
          <a:p>
            <a:pPr>
              <a:lnSpc>
                <a:spcPct val="150000"/>
              </a:lnSpc>
            </a:pPr>
            <a:r>
              <a:rPr sz="4400"/>
              <a:t>Non tháng: 80%</a:t>
            </a:r>
          </a:p>
          <a:p>
            <a:pPr>
              <a:lnSpc>
                <a:spcPct val="150000"/>
              </a:lnSpc>
            </a:pPr>
            <a:r>
              <a:rPr sz="4400"/>
              <a:t>Bú mẹ: cao hơn</a:t>
            </a:r>
            <a:endParaRPr lang="vi-VN" sz="4400"/>
          </a:p>
          <a:p>
            <a:pPr marL="0" indent="0">
              <a:lnSpc>
                <a:spcPct val="150000"/>
              </a:lnSpc>
              <a:buNone/>
            </a:pPr>
            <a:r>
              <a:rPr lang="en-US" sz="3100">
                <a:solidFill>
                  <a:srgbClr val="7030A0"/>
                </a:solidFill>
              </a:rPr>
              <a:t>100% trẻ sơ sinh là tăng bilirubin </a:t>
            </a:r>
            <a:r>
              <a:rPr lang="vi-VN" sz="3100">
                <a:solidFill>
                  <a:srgbClr val="7030A0"/>
                </a:solidFill>
              </a:rPr>
              <a:t>&gt;</a:t>
            </a:r>
            <a:r>
              <a:rPr lang="en-US" sz="3100">
                <a:solidFill>
                  <a:srgbClr val="7030A0"/>
                </a:solidFill>
              </a:rPr>
              <a:t>0,8-1,2 (</a:t>
            </a:r>
            <a:r>
              <a:rPr lang="vi-VN" sz="3100">
                <a:solidFill>
                  <a:srgbClr val="7030A0"/>
                </a:solidFill>
              </a:rPr>
              <a:t>ngưỡng </a:t>
            </a:r>
            <a:r>
              <a:rPr lang="en-US" sz="3100">
                <a:solidFill>
                  <a:srgbClr val="7030A0"/>
                </a:solidFill>
              </a:rPr>
              <a:t>người </a:t>
            </a:r>
            <a:r>
              <a:rPr lang="vi-VN" sz="3100">
                <a:solidFill>
                  <a:srgbClr val="7030A0"/>
                </a:solidFill>
              </a:rPr>
              <a:t>lớn</a:t>
            </a:r>
            <a:r>
              <a:rPr lang="en-US" sz="3100">
                <a:solidFill>
                  <a:srgbClr val="7030A0"/>
                </a:solidFill>
              </a:rPr>
              <a:t>) nhưng vàng da thì chỉ tỉ lệ như slide tại vì trẻ sơ sinh ngưỡng vàng da lâm sàng gấp đôi người lớn cỡ 5-6 mg/dl. nhưng 100% tăng đó là gần như là bình thường, chỉ 1 phần nhỏ bất thường.</a:t>
            </a:r>
            <a:endParaRPr lang="vi-VN" sz="1800">
              <a:solidFill>
                <a:srgbClr val="7030A0"/>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27">
                                            <p:bg/>
                                          </p:spTgt>
                                        </p:tgtEl>
                                        <p:attrNameLst>
                                          <p:attrName>style.visibility</p:attrName>
                                        </p:attrNameLst>
                                      </p:cBhvr>
                                      <p:to>
                                        <p:strVal val="visible"/>
                                      </p:to>
                                    </p:set>
                                    <p:animEffect transition="in" filter="wipe(left)">
                                      <p:cBhvr>
                                        <p:cTn id="7" dur="500"/>
                                        <p:tgtEl>
                                          <p:spTgt spid="127">
                                            <p:bg/>
                                          </p:spTgt>
                                        </p:tgtEl>
                                      </p:cBhvr>
                                    </p:animEffect>
                                  </p:childTnLst>
                                </p:cTn>
                              </p:par>
                              <p:par>
                                <p:cTn id="8" presetID="22" presetClass="entr" presetSubtype="8" fill="hold" grpId="0" nodeType="withEffect">
                                  <p:stCondLst>
                                    <p:cond delay="0"/>
                                  </p:stCondLst>
                                  <p:iterate>
                                    <p:tmAbs val="0"/>
                                  </p:iterate>
                                  <p:childTnLst>
                                    <p:set>
                                      <p:cBhvr>
                                        <p:cTn id="9" fill="hold"/>
                                        <p:tgtEl>
                                          <p:spTgt spid="127">
                                            <p:txEl>
                                              <p:pRg st="0" end="0"/>
                                            </p:txEl>
                                          </p:spTgt>
                                        </p:tgtEl>
                                        <p:attrNameLst>
                                          <p:attrName>style.visibility</p:attrName>
                                        </p:attrNameLst>
                                      </p:cBhvr>
                                      <p:to>
                                        <p:strVal val="visible"/>
                                      </p:to>
                                    </p:set>
                                    <p:animEffect transition="in" filter="wipe(left)">
                                      <p:cBhvr>
                                        <p:cTn id="10" dur="500"/>
                                        <p:tgtEl>
                                          <p:spTgt spid="12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127">
                                            <p:txEl>
                                              <p:pRg st="1" end="1"/>
                                            </p:txEl>
                                          </p:spTgt>
                                        </p:tgtEl>
                                        <p:attrNameLst>
                                          <p:attrName>style.visibility</p:attrName>
                                        </p:attrNameLst>
                                      </p:cBhvr>
                                      <p:to>
                                        <p:strVal val="visible"/>
                                      </p:to>
                                    </p:set>
                                    <p:animEffect transition="in" filter="wipe(left)">
                                      <p:cBhvr>
                                        <p:cTn id="15" dur="500"/>
                                        <p:tgtEl>
                                          <p:spTgt spid="12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127">
                                            <p:txEl>
                                              <p:pRg st="2" end="2"/>
                                            </p:txEl>
                                          </p:spTgt>
                                        </p:tgtEl>
                                        <p:attrNameLst>
                                          <p:attrName>style.visibility</p:attrName>
                                        </p:attrNameLst>
                                      </p:cBhvr>
                                      <p:to>
                                        <p:strVal val="visible"/>
                                      </p:to>
                                    </p:set>
                                    <p:animEffect transition="in" filter="wipe(left)">
                                      <p:cBhvr>
                                        <p:cTn id="20" dur="500"/>
                                        <p:tgtEl>
                                          <p:spTgt spid="127">
                                            <p:txEl>
                                              <p:pRg st="2" end="2"/>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iterate>
                                    <p:tmAbs val="0"/>
                                  </p:iterate>
                                  <p:childTnLst>
                                    <p:set>
                                      <p:cBhvr>
                                        <p:cTn id="23" fill="hold"/>
                                        <p:tgtEl>
                                          <p:spTgt spid="127">
                                            <p:txEl>
                                              <p:pRg st="3" end="3"/>
                                            </p:txEl>
                                          </p:spTgt>
                                        </p:tgtEl>
                                        <p:attrNameLst>
                                          <p:attrName>style.visibility</p:attrName>
                                        </p:attrNameLst>
                                      </p:cBhvr>
                                      <p:to>
                                        <p:strVal val="visible"/>
                                      </p:to>
                                    </p:set>
                                    <p:animEffect transition="in" filter="wipe(left)">
                                      <p:cBhvr>
                                        <p:cTn id="24" dur="5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itle 1"/>
          <p:cNvSpPr txBox="1">
            <a:spLocks noGrp="1"/>
          </p:cNvSpPr>
          <p:nvPr>
            <p:ph type="title"/>
          </p:nvPr>
        </p:nvSpPr>
        <p:spPr>
          <a:prstGeom prst="rect">
            <a:avLst/>
          </a:prstGeom>
        </p:spPr>
        <p:txBody>
          <a:bodyPr/>
          <a:lstStyle/>
          <a:p>
            <a:pPr>
              <a:defRPr sz="3900"/>
            </a:pPr>
            <a:r>
              <a:t>Hiệu quả chiếu đèn</a:t>
            </a:r>
          </a:p>
        </p:txBody>
      </p:sp>
      <p:sp>
        <p:nvSpPr>
          <p:cNvPr id="407" name="Content Placeholder 2"/>
          <p:cNvSpPr txBox="1">
            <a:spLocks noGrp="1"/>
          </p:cNvSpPr>
          <p:nvPr>
            <p:ph type="body" idx="1"/>
          </p:nvPr>
        </p:nvSpPr>
        <p:spPr>
          <a:xfrm>
            <a:off x="98385" y="1284736"/>
            <a:ext cx="8947230" cy="5417006"/>
          </a:xfrm>
          <a:prstGeom prst="rect">
            <a:avLst/>
          </a:prstGeom>
        </p:spPr>
        <p:txBody>
          <a:bodyPr>
            <a:normAutofit/>
          </a:bodyPr>
          <a:lstStyle/>
          <a:p>
            <a:r>
              <a:rPr sz="3600"/>
              <a:t>Tăng cường (tấn công)</a:t>
            </a:r>
            <a:r>
              <a:rPr lang="vi-VN" sz="3600"/>
              <a:t> </a:t>
            </a:r>
            <a:r>
              <a:rPr lang="en-US" sz="2800">
                <a:solidFill>
                  <a:srgbClr val="00B050"/>
                </a:solidFill>
              </a:rPr>
              <a:t>Rất tốt, giảm rất ổn định</a:t>
            </a:r>
            <a:endParaRPr sz="3600">
              <a:solidFill>
                <a:srgbClr val="00B050"/>
              </a:solidFill>
            </a:endParaRPr>
          </a:p>
          <a:p>
            <a:pPr marL="742950" lvl="1" indent="-285750">
              <a:spcBef>
                <a:spcPts val="600"/>
              </a:spcBef>
              <a:buFont typeface="Arial"/>
              <a:defRPr sz="2800"/>
            </a:pPr>
            <a:r>
              <a:rPr>
                <a:highlight>
                  <a:srgbClr val="FFFF00"/>
                </a:highlight>
              </a:rPr>
              <a:t>TSB giảm ≥ 2-3 mg/dL sau 4-6h  </a:t>
            </a:r>
          </a:p>
          <a:p>
            <a:pPr marL="742950" lvl="1" indent="-285750">
              <a:spcBef>
                <a:spcPts val="600"/>
              </a:spcBef>
              <a:buFont typeface="Arial"/>
              <a:defRPr sz="2800"/>
            </a:pPr>
            <a:r>
              <a:rPr>
                <a:highlight>
                  <a:srgbClr val="FFFF00"/>
                </a:highlight>
              </a:rPr>
              <a:t>Trẻ ≥ 35</a:t>
            </a:r>
            <a:r>
              <a:rPr lang="vi-VN">
                <a:highlight>
                  <a:srgbClr val="FFFF00"/>
                </a:highlight>
              </a:rPr>
              <a:t>w</a:t>
            </a:r>
            <a:r>
              <a:rPr>
                <a:highlight>
                  <a:srgbClr val="FFFF00"/>
                </a:highlight>
              </a:rPr>
              <a:t>: TSB giảm 30-50% giá trị ban đầu sau 24 giờ</a:t>
            </a:r>
          </a:p>
          <a:p>
            <a:r>
              <a:rPr sz="3600"/>
              <a:t>Chuẩn (qui ước) TSB giảm 6-20% giá trị ban đầu sau 24 giờ</a:t>
            </a:r>
            <a:r>
              <a:rPr lang="vi-VN" sz="3600"/>
              <a:t> </a:t>
            </a:r>
            <a:r>
              <a:rPr lang="vi-VN" sz="2400">
                <a:solidFill>
                  <a:srgbClr val="00B050"/>
                </a:solidFill>
              </a:rPr>
              <a:t>[Thay đổi, ko ổn định so với tăng cường]</a:t>
            </a:r>
          </a:p>
          <a:p>
            <a:r>
              <a:rPr lang="vi-VN" sz="2400">
                <a:solidFill>
                  <a:srgbClr val="00B050"/>
                </a:solidFill>
              </a:rPr>
              <a:t>Khi chiếu đèn, tất cả các thể vàng da khi chiếu sẽ bớt vàng. Nhưng vấn đề điều trị kế tiếp phải là giảm bilirubin gián tiếp trong máu. </a:t>
            </a:r>
            <a:r>
              <a:rPr lang="vi-VN" sz="2400" b="1" i="1" u="sng">
                <a:solidFill>
                  <a:srgbClr val="00B050"/>
                </a:solidFill>
              </a:rPr>
              <a:t>Đánh giá hiệu quả chiếu đèn:</a:t>
            </a:r>
          </a:p>
          <a:p>
            <a:pPr lvl="1"/>
            <a:r>
              <a:rPr lang="vi-VN" sz="2400">
                <a:solidFill>
                  <a:srgbClr val="00B050"/>
                </a:solidFill>
              </a:rPr>
              <a:t>Trẻ trước đó tiêu phân vàng sau đó có tiêu phân xanh không, lỏng hơn bình thường không (do lượng nhiều hơn)</a:t>
            </a:r>
          </a:p>
          <a:p>
            <a:pPr lvl="1"/>
            <a:r>
              <a:rPr lang="vi-VN" sz="2400">
                <a:solidFill>
                  <a:srgbClr val="00B050"/>
                </a:solidFill>
              </a:rPr>
              <a:t>Nước tiểu có sậm màu không</a:t>
            </a:r>
            <a:endParaRPr sz="2400">
              <a:solidFill>
                <a:srgbClr val="00B050"/>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F577-8574-488C-B705-F995B4673AF3}"/>
              </a:ext>
            </a:extLst>
          </p:cNvPr>
          <p:cNvSpPr>
            <a:spLocks noGrp="1"/>
          </p:cNvSpPr>
          <p:nvPr>
            <p:ph type="title"/>
          </p:nvPr>
        </p:nvSpPr>
        <p:spPr/>
        <p:txBody>
          <a:bodyPr>
            <a:normAutofit fontScale="90000"/>
          </a:bodyPr>
          <a:lstStyle/>
          <a:p>
            <a:r>
              <a:rPr lang="en-US"/>
              <a:t>Tình huống lâm sàng 1.5</a:t>
            </a:r>
          </a:p>
        </p:txBody>
      </p:sp>
      <p:sp>
        <p:nvSpPr>
          <p:cNvPr id="3" name="Text Placeholder 2">
            <a:extLst>
              <a:ext uri="{FF2B5EF4-FFF2-40B4-BE49-F238E27FC236}">
                <a16:creationId xmlns:a16="http://schemas.microsoft.com/office/drawing/2014/main" id="{0B3F7820-1F50-4701-B866-1FB0C19076B0}"/>
              </a:ext>
            </a:extLst>
          </p:cNvPr>
          <p:cNvSpPr>
            <a:spLocks noGrp="1"/>
          </p:cNvSpPr>
          <p:nvPr>
            <p:ph type="body" idx="1"/>
          </p:nvPr>
        </p:nvSpPr>
        <p:spPr>
          <a:xfrm>
            <a:off x="321128" y="1252767"/>
            <a:ext cx="8501743" cy="5496376"/>
          </a:xfrm>
        </p:spPr>
        <p:txBody>
          <a:bodyPr>
            <a:normAutofit/>
          </a:bodyPr>
          <a:lstStyle/>
          <a:p>
            <a:pPr marL="0" indent="0">
              <a:buNone/>
            </a:pPr>
            <a:r>
              <a:rPr lang="vi-VN"/>
              <a:t>Bé gái, còn 1/1, 39 tuần, CNLS 3200 gram. Thai kỳ và sau sinh bình thường. Giờ tuổi 28 da vàng tới ngực. Xuất viện lúc 72 giờ tuổi với mẹ, khám vàng da tới đùi, bilirubin qua da cho 13 mg/dL. Sau 2 ngày tái khám tại phòng khám (120 giờ tuổi) da vàng toàn thân à nhập viện chiếu đèn. </a:t>
            </a:r>
          </a:p>
          <a:p>
            <a:pPr marL="514350" indent="-514350">
              <a:buFont typeface="+mj-lt"/>
              <a:buAutoNum type="arabicPeriod"/>
            </a:pPr>
            <a:r>
              <a:rPr lang="vi-VN">
                <a:solidFill>
                  <a:srgbClr val="C00000"/>
                </a:solidFill>
              </a:rPr>
              <a:t>Bệnh nhân cần theo dõi gì trong khi chiếu đèn? </a:t>
            </a:r>
            <a:r>
              <a:rPr lang="en-US">
                <a:solidFill>
                  <a:srgbClr val="00B050"/>
                </a:solidFill>
              </a:rPr>
              <a:t>Phân xanh rêu mới đúng là thải bili còn đứa nào cũng bớt vàng</a:t>
            </a:r>
            <a:endParaRPr lang="vi-VN">
              <a:solidFill>
                <a:srgbClr val="00B050"/>
              </a:solidFill>
            </a:endParaRPr>
          </a:p>
          <a:p>
            <a:pPr marL="514350" indent="-514350">
              <a:buFont typeface="+mj-lt"/>
              <a:buAutoNum type="arabicPeriod"/>
            </a:pPr>
            <a:r>
              <a:rPr lang="vi-VN">
                <a:solidFill>
                  <a:srgbClr val="C00000"/>
                </a:solidFill>
              </a:rPr>
              <a:t>Bệnh nhân sẽ được chiếu đèn tới khi nào?</a:t>
            </a:r>
            <a:endParaRPr lang="en-US">
              <a:solidFill>
                <a:srgbClr val="C00000"/>
              </a:solidFill>
            </a:endParaRPr>
          </a:p>
        </p:txBody>
      </p:sp>
    </p:spTree>
    <p:extLst>
      <p:ext uri="{BB962C8B-B14F-4D97-AF65-F5344CB8AC3E}">
        <p14:creationId xmlns:p14="http://schemas.microsoft.com/office/powerpoint/2010/main" val="3096227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xfrm>
            <a:off x="457200" y="167395"/>
            <a:ext cx="8229600" cy="720509"/>
          </a:xfrm>
          <a:prstGeom prst="rect">
            <a:avLst/>
          </a:prstGeom>
        </p:spPr>
        <p:txBody>
          <a:bodyPr/>
          <a:lstStyle/>
          <a:p>
            <a:pPr>
              <a:defRPr sz="3900"/>
            </a:pPr>
            <a:r>
              <a:t>Khi nào ngưng chiếu đèn</a:t>
            </a:r>
          </a:p>
        </p:txBody>
      </p:sp>
      <p:sp>
        <p:nvSpPr>
          <p:cNvPr id="411" name="Content Placeholder 2"/>
          <p:cNvSpPr txBox="1">
            <a:spLocks noGrp="1"/>
          </p:cNvSpPr>
          <p:nvPr>
            <p:ph type="body" idx="1"/>
          </p:nvPr>
        </p:nvSpPr>
        <p:spPr>
          <a:xfrm>
            <a:off x="164939" y="887904"/>
            <a:ext cx="8814122" cy="4930264"/>
          </a:xfrm>
          <a:prstGeom prst="rect">
            <a:avLst/>
          </a:prstGeom>
        </p:spPr>
        <p:txBody>
          <a:bodyPr>
            <a:noAutofit/>
          </a:bodyPr>
          <a:lstStyle/>
          <a:p>
            <a:pPr>
              <a:spcBef>
                <a:spcPts val="600"/>
              </a:spcBef>
              <a:defRPr sz="2800"/>
            </a:pPr>
            <a:r>
              <a:t>Ngưỡng bilirubin không gây bệnh não</a:t>
            </a:r>
          </a:p>
          <a:p>
            <a:pPr>
              <a:spcBef>
                <a:spcPts val="600"/>
              </a:spcBef>
              <a:defRPr sz="2800"/>
            </a:pPr>
            <a:r>
              <a:t>Yếu tố nguy cơ đã ổn định</a:t>
            </a:r>
          </a:p>
          <a:p>
            <a:pPr>
              <a:spcBef>
                <a:spcPts val="600"/>
              </a:spcBef>
              <a:defRPr sz="2800"/>
            </a:pPr>
            <a:r>
              <a:t>Đủ khả năng chuyển hóa hết lượng bili. tạo ra</a:t>
            </a:r>
          </a:p>
          <a:p>
            <a:pPr marL="0" indent="0">
              <a:buSzTx/>
              <a:buFont typeface="Wingdings"/>
              <a:buNone/>
            </a:pPr>
            <a:r>
              <a:rPr sz="3600"/>
              <a:t>----------------------------</a:t>
            </a:r>
          </a:p>
          <a:p>
            <a:r>
              <a:t>Trẻ ≥ 35 tuần</a:t>
            </a:r>
          </a:p>
          <a:p>
            <a:pPr marL="742950" lvl="1" indent="-285750">
              <a:spcBef>
                <a:spcPts val="600"/>
              </a:spcBef>
              <a:buFont typeface="Arial"/>
              <a:defRPr sz="2800"/>
            </a:pPr>
            <a:r>
              <a:rPr>
                <a:highlight>
                  <a:srgbClr val="FFFF00"/>
                </a:highlight>
              </a:rPr>
              <a:t>TSB # 13-14 mg/dL, hay </a:t>
            </a:r>
          </a:p>
          <a:p>
            <a:pPr marL="742950" lvl="1" indent="-285750">
              <a:spcBef>
                <a:spcPts val="600"/>
              </a:spcBef>
              <a:buFont typeface="Arial"/>
              <a:defRPr sz="2800"/>
            </a:pPr>
            <a:r>
              <a:rPr>
                <a:highlight>
                  <a:srgbClr val="FFFF00"/>
                </a:highlight>
              </a:rPr>
              <a:t>TSB &lt; 40</a:t>
            </a:r>
            <a:r>
              <a:rPr baseline="30000">
                <a:highlight>
                  <a:srgbClr val="FFFF00"/>
                </a:highlight>
              </a:rPr>
              <a:t>th</a:t>
            </a:r>
            <a:r>
              <a:rPr>
                <a:highlight>
                  <a:srgbClr val="FFFF00"/>
                </a:highlight>
              </a:rPr>
              <a:t> percentile trên toán đồ Bhutani</a:t>
            </a:r>
          </a:p>
          <a:p>
            <a:r>
              <a:t>Trẻ &lt; </a:t>
            </a:r>
            <a:r>
              <a:rPr lang="vi-VN"/>
              <a:t>35w</a:t>
            </a:r>
            <a:r>
              <a:t>: TSB dưới ngưỡng chiếu ≥2 mg/dL</a:t>
            </a:r>
          </a:p>
          <a:p>
            <a:r>
              <a:rPr strike="sngStrike"/>
              <a:t>Kiểm tra TSB sau 12 giờ?</a:t>
            </a:r>
            <a:r>
              <a:rPr lang="vi-VN" strike="sngStrike"/>
              <a:t> </a:t>
            </a:r>
            <a:r>
              <a:rPr lang="en-US" sz="2400">
                <a:solidFill>
                  <a:srgbClr val="00B050"/>
                </a:solidFill>
              </a:rPr>
              <a:t>không bắt </a:t>
            </a:r>
            <a:r>
              <a:rPr lang="vi-VN" sz="2400">
                <a:solidFill>
                  <a:srgbClr val="00B050"/>
                </a:solidFill>
              </a:rPr>
              <a:t>buộc, slide mới bỏ luôn</a:t>
            </a:r>
            <a:endParaRPr sz="3600">
              <a:solidFill>
                <a:srgbClr val="00B050"/>
              </a:solidFill>
            </a:endParaRPr>
          </a:p>
        </p:txBody>
      </p:sp>
      <p:sp>
        <p:nvSpPr>
          <p:cNvPr id="2" name="Rectangle 1">
            <a:extLst>
              <a:ext uri="{FF2B5EF4-FFF2-40B4-BE49-F238E27FC236}">
                <a16:creationId xmlns:a16="http://schemas.microsoft.com/office/drawing/2014/main" id="{57C14B10-F7DB-4EFA-817F-CEAF89E5649A}"/>
              </a:ext>
            </a:extLst>
          </p:cNvPr>
          <p:cNvSpPr/>
          <p:nvPr/>
        </p:nvSpPr>
        <p:spPr>
          <a:xfrm>
            <a:off x="283029" y="5818168"/>
            <a:ext cx="8577942" cy="1020985"/>
          </a:xfrm>
          <a:prstGeom prst="rect">
            <a:avLst/>
          </a:prstGeom>
        </p:spPr>
        <p:txBody>
          <a:bodyPr wrap="square">
            <a:spAutoFit/>
          </a:bodyPr>
          <a:lstStyle/>
          <a:p>
            <a:pPr lvl="0" algn="just">
              <a:lnSpc>
                <a:spcPct val="115000"/>
              </a:lnSpc>
              <a:buSzPts val="1200"/>
            </a:pPr>
            <a:r>
              <a:rPr lang="en-US">
                <a:solidFill>
                  <a:srgbClr val="00B050"/>
                </a:solidFill>
                <a:latin typeface="arial" panose="020B0604020202020204" pitchFamily="34" charset="0"/>
                <a:ea typeface="Times New Roman" panose="02020603050405020304" pitchFamily="18" charset="0"/>
                <a:cs typeface="arial" panose="020B0604020202020204" pitchFamily="34" charset="0"/>
              </a:rPr>
              <a:t>Bili trong máu là tăng bilirubin gián tiếp tuy nhiên ngưỡng bilirubin để đánh giá mức độ nặng phụ thuộc bilirubin toàn phần. Khi định lượng thì định lượng trực tiếp và toàn phần, gián tiếp trừ ra </a:t>
            </a:r>
            <a:r>
              <a:rPr lang="en-US">
                <a:solidFill>
                  <a:srgbClr val="00B050"/>
                </a:solidFill>
                <a:latin typeface="arial" panose="020B0604020202020204" pitchFamily="34" charset="0"/>
                <a:ea typeface="Times New Roman" panose="02020603050405020304" pitchFamily="18" charset="0"/>
                <a:cs typeface="arial" panose="020B0604020202020204" pitchFamily="34" charset="0"/>
                <a:sym typeface="Wingdings" panose="05000000000000000000" pitchFamily="2" charset="2"/>
              </a:rPr>
              <a:t></a:t>
            </a:r>
            <a:r>
              <a:rPr lang="en-US">
                <a:solidFill>
                  <a:srgbClr val="00B050"/>
                </a:solidFill>
                <a:latin typeface="arial" panose="020B0604020202020204" pitchFamily="34" charset="0"/>
                <a:ea typeface="Times New Roman" panose="02020603050405020304" pitchFamily="18" charset="0"/>
                <a:cs typeface="arial" panose="020B0604020202020204" pitchFamily="34" charset="0"/>
              </a:rPr>
              <a:t> nên sử dụng toàn phần để đánh giá</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11">
                                            <p:txEl>
                                              <p:pRg st="4" end="4"/>
                                            </p:txEl>
                                          </p:spTgt>
                                        </p:tgtEl>
                                        <p:attrNameLst>
                                          <p:attrName>style.visibility</p:attrName>
                                        </p:attrNameLst>
                                      </p:cBhvr>
                                      <p:to>
                                        <p:strVal val="visible"/>
                                      </p:to>
                                    </p:set>
                                    <p:animEffect transition="in" filter="wipe(left)">
                                      <p:cBhvr>
                                        <p:cTn id="7" dur="500"/>
                                        <p:tgtEl>
                                          <p:spTgt spid="411">
                                            <p:txEl>
                                              <p:pRg st="4" end="4"/>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411">
                                            <p:txEl>
                                              <p:pRg st="5" end="5"/>
                                            </p:txEl>
                                          </p:spTgt>
                                        </p:tgtEl>
                                        <p:attrNameLst>
                                          <p:attrName>style.visibility</p:attrName>
                                        </p:attrNameLst>
                                      </p:cBhvr>
                                      <p:to>
                                        <p:strVal val="visible"/>
                                      </p:to>
                                    </p:set>
                                    <p:animEffect transition="in" filter="wipe(left)">
                                      <p:cBhvr>
                                        <p:cTn id="11" dur="500"/>
                                        <p:tgtEl>
                                          <p:spTgt spid="411">
                                            <p:txEl>
                                              <p:pRg st="5" end="5"/>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p:tmAbs val="0"/>
                                  </p:iterate>
                                  <p:childTnLst>
                                    <p:set>
                                      <p:cBhvr>
                                        <p:cTn id="14" fill="hold"/>
                                        <p:tgtEl>
                                          <p:spTgt spid="411">
                                            <p:txEl>
                                              <p:pRg st="6" end="6"/>
                                            </p:txEl>
                                          </p:spTgt>
                                        </p:tgtEl>
                                        <p:attrNameLst>
                                          <p:attrName>style.visibility</p:attrName>
                                        </p:attrNameLst>
                                      </p:cBhvr>
                                      <p:to>
                                        <p:strVal val="visible"/>
                                      </p:to>
                                    </p:set>
                                    <p:animEffect transition="in" filter="wipe(left)">
                                      <p:cBhvr>
                                        <p:cTn id="15" dur="500"/>
                                        <p:tgtEl>
                                          <p:spTgt spid="411">
                                            <p:txEl>
                                              <p:pRg st="6" end="6"/>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p:tmAbs val="0"/>
                                  </p:iterate>
                                  <p:childTnLst>
                                    <p:set>
                                      <p:cBhvr>
                                        <p:cTn id="18" fill="hold"/>
                                        <p:tgtEl>
                                          <p:spTgt spid="411">
                                            <p:txEl>
                                              <p:pRg st="7" end="7"/>
                                            </p:txEl>
                                          </p:spTgt>
                                        </p:tgtEl>
                                        <p:attrNameLst>
                                          <p:attrName>style.visibility</p:attrName>
                                        </p:attrNameLst>
                                      </p:cBhvr>
                                      <p:to>
                                        <p:strVal val="visible"/>
                                      </p:to>
                                    </p:set>
                                    <p:animEffect transition="in" filter="wipe(left)">
                                      <p:cBhvr>
                                        <p:cTn id="19" dur="500"/>
                                        <p:tgtEl>
                                          <p:spTgt spid="411">
                                            <p:txEl>
                                              <p:pRg st="7" end="7"/>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p:tmAbs val="0"/>
                                  </p:iterate>
                                  <p:childTnLst>
                                    <p:set>
                                      <p:cBhvr>
                                        <p:cTn id="22" fill="hold"/>
                                        <p:tgtEl>
                                          <p:spTgt spid="411">
                                            <p:txEl>
                                              <p:pRg st="8" end="8"/>
                                            </p:txEl>
                                          </p:spTgt>
                                        </p:tgtEl>
                                        <p:attrNameLst>
                                          <p:attrName>style.visibility</p:attrName>
                                        </p:attrNameLst>
                                      </p:cBhvr>
                                      <p:to>
                                        <p:strVal val="visible"/>
                                      </p:to>
                                    </p:set>
                                    <p:animEffect transition="in" filter="wipe(left)">
                                      <p:cBhvr>
                                        <p:cTn id="23" dur="500"/>
                                        <p:tgtEl>
                                          <p:spTgt spid="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itle 1"/>
          <p:cNvSpPr txBox="1">
            <a:spLocks noGrp="1"/>
          </p:cNvSpPr>
          <p:nvPr>
            <p:ph type="title"/>
          </p:nvPr>
        </p:nvSpPr>
        <p:spPr>
          <a:xfrm>
            <a:off x="457200" y="165782"/>
            <a:ext cx="8229600" cy="720509"/>
          </a:xfrm>
          <a:prstGeom prst="rect">
            <a:avLst/>
          </a:prstGeom>
        </p:spPr>
        <p:txBody>
          <a:bodyPr/>
          <a:lstStyle/>
          <a:p>
            <a:pPr>
              <a:defRPr sz="3900"/>
            </a:pPr>
            <a:r>
              <a:t>Chiếu đèn khi có tăng bili TT</a:t>
            </a:r>
          </a:p>
        </p:txBody>
      </p:sp>
      <p:sp>
        <p:nvSpPr>
          <p:cNvPr id="415" name="Content Placeholder 2"/>
          <p:cNvSpPr txBox="1">
            <a:spLocks noGrp="1"/>
          </p:cNvSpPr>
          <p:nvPr>
            <p:ph type="body" idx="1"/>
          </p:nvPr>
        </p:nvSpPr>
        <p:spPr>
          <a:xfrm>
            <a:off x="92597" y="886291"/>
            <a:ext cx="8970380" cy="5884899"/>
          </a:xfrm>
          <a:prstGeom prst="rect">
            <a:avLst/>
          </a:prstGeom>
        </p:spPr>
        <p:txBody>
          <a:bodyPr>
            <a:normAutofit fontScale="92500" lnSpcReduction="10000"/>
          </a:bodyPr>
          <a:lstStyle/>
          <a:p>
            <a:r>
              <a:t>Biến chứng “</a:t>
            </a:r>
            <a:r>
              <a:rPr>
                <a:highlight>
                  <a:srgbClr val="FFFF00"/>
                </a:highlight>
              </a:rPr>
              <a:t>bronze infant syndrome</a:t>
            </a:r>
            <a:r>
              <a:t>” </a:t>
            </a:r>
            <a:endParaRPr lang="vi-VN"/>
          </a:p>
          <a:p>
            <a:pPr lvl="1"/>
            <a:r>
              <a:rPr lang="vi-VN" sz="2300">
                <a:solidFill>
                  <a:srgbClr val="00B050"/>
                </a:solidFill>
              </a:rPr>
              <a:t>Tăng bilirubin trực tiếp khi chiếu đèn sẽ không tạo các đồng phân này mà chuyển thành các gốc tự do oxy hóa gây tổn thương gan, gây vỡ hồng cầu</a:t>
            </a:r>
          </a:p>
          <a:p>
            <a:r>
              <a:t>Cơ chế chưa rõ! tích tụ </a:t>
            </a:r>
            <a:r>
              <a:rPr>
                <a:highlight>
                  <a:srgbClr val="FFFF00"/>
                </a:highlight>
              </a:rPr>
              <a:t>porphyrins</a:t>
            </a:r>
            <a:r>
              <a:t> và các chất chuyển hóa khác trong huyết tương</a:t>
            </a:r>
          </a:p>
          <a:p>
            <a:r>
              <a:rPr>
                <a:highlight>
                  <a:srgbClr val="FFFF00"/>
                </a:highlight>
              </a:rPr>
              <a:t>Không chống chỉ định chiếu đèn</a:t>
            </a:r>
            <a:endParaRPr lang="vi-VN">
              <a:highlight>
                <a:srgbClr val="FFFF00"/>
              </a:highlight>
            </a:endParaRPr>
          </a:p>
          <a:p>
            <a:pPr lvl="1"/>
            <a:r>
              <a:rPr lang="en-US" sz="2300">
                <a:solidFill>
                  <a:srgbClr val="00B050"/>
                </a:solidFill>
              </a:rPr>
              <a:t>Khi bilirubin </a:t>
            </a:r>
            <a:r>
              <a:rPr lang="vi-VN" sz="2300">
                <a:solidFill>
                  <a:srgbClr val="00B050"/>
                </a:solidFill>
              </a:rPr>
              <a:t>TT </a:t>
            </a:r>
            <a:r>
              <a:rPr lang="en-US" sz="2300">
                <a:solidFill>
                  <a:srgbClr val="00B050"/>
                </a:solidFill>
              </a:rPr>
              <a:t>trong máu của đứa nhỏ </a:t>
            </a:r>
            <a:r>
              <a:rPr lang="vi-VN" sz="2300">
                <a:solidFill>
                  <a:srgbClr val="00B050"/>
                </a:solidFill>
              </a:rPr>
              <a:t>&gt;</a:t>
            </a:r>
            <a:r>
              <a:rPr lang="en-US" sz="2300">
                <a:solidFill>
                  <a:srgbClr val="00B050"/>
                </a:solidFill>
              </a:rPr>
              <a:t>20% bilirubin </a:t>
            </a:r>
            <a:r>
              <a:rPr lang="vi-VN" sz="2300">
                <a:solidFill>
                  <a:srgbClr val="00B050"/>
                </a:solidFill>
              </a:rPr>
              <a:t>TP</a:t>
            </a:r>
            <a:r>
              <a:rPr lang="en-US" sz="2300">
                <a:solidFill>
                  <a:srgbClr val="00B050"/>
                </a:solidFill>
              </a:rPr>
              <a:t>. </a:t>
            </a:r>
            <a:r>
              <a:rPr lang="vi-VN" sz="2300">
                <a:solidFill>
                  <a:srgbClr val="00B050"/>
                </a:solidFill>
              </a:rPr>
              <a:t>Ở </a:t>
            </a:r>
            <a:r>
              <a:rPr lang="en-US" sz="2300">
                <a:solidFill>
                  <a:srgbClr val="00B050"/>
                </a:solidFill>
              </a:rPr>
              <a:t>trẻ sơ sinh bất kể bilirubin </a:t>
            </a:r>
            <a:r>
              <a:rPr lang="vi-VN" sz="2300">
                <a:solidFill>
                  <a:srgbClr val="00B050"/>
                </a:solidFill>
              </a:rPr>
              <a:t>TP </a:t>
            </a:r>
            <a:r>
              <a:rPr lang="en-US" sz="2300">
                <a:solidFill>
                  <a:srgbClr val="00B050"/>
                </a:solidFill>
              </a:rPr>
              <a:t>bao nhiu nhưng bilirubin </a:t>
            </a:r>
            <a:r>
              <a:rPr lang="vi-VN" sz="2300">
                <a:solidFill>
                  <a:srgbClr val="00B050"/>
                </a:solidFill>
              </a:rPr>
              <a:t>TT </a:t>
            </a:r>
            <a:r>
              <a:rPr lang="en-US" sz="2300">
                <a:solidFill>
                  <a:srgbClr val="00B050"/>
                </a:solidFill>
              </a:rPr>
              <a:t>&gt;1,5mg/dl thì coi là tăng bilirubin </a:t>
            </a:r>
            <a:r>
              <a:rPr lang="vi-VN" sz="2300">
                <a:solidFill>
                  <a:srgbClr val="00B050"/>
                </a:solidFill>
              </a:rPr>
              <a:t>TT </a:t>
            </a:r>
            <a:r>
              <a:rPr lang="en-US" sz="2300">
                <a:solidFill>
                  <a:srgbClr val="00B050"/>
                </a:solidFill>
              </a:rPr>
              <a:t>(có guildline thì &gt;1)</a:t>
            </a:r>
          </a:p>
          <a:p>
            <a:pPr lvl="1"/>
            <a:r>
              <a:rPr lang="en-US" sz="2300">
                <a:solidFill>
                  <a:srgbClr val="00B050"/>
                </a:solidFill>
              </a:rPr>
              <a:t>Ví dụ bilirubin </a:t>
            </a:r>
            <a:r>
              <a:rPr lang="vi-VN" sz="2300">
                <a:solidFill>
                  <a:srgbClr val="00B050"/>
                </a:solidFill>
              </a:rPr>
              <a:t>TT </a:t>
            </a:r>
            <a:r>
              <a:rPr lang="en-US" sz="2300">
                <a:solidFill>
                  <a:srgbClr val="00B050"/>
                </a:solidFill>
              </a:rPr>
              <a:t>tăng tới 3 4 mà bilirubin </a:t>
            </a:r>
            <a:r>
              <a:rPr lang="vi-VN" sz="2300">
                <a:solidFill>
                  <a:srgbClr val="00B050"/>
                </a:solidFill>
              </a:rPr>
              <a:t>GT </a:t>
            </a:r>
            <a:r>
              <a:rPr lang="en-US" sz="2300">
                <a:solidFill>
                  <a:srgbClr val="00B050"/>
                </a:solidFill>
              </a:rPr>
              <a:t>tới 30 thì vẫn chiếu vì khả năng gây bệnh não, thường rơi vào trường hợp nhiễm trùng huýet</a:t>
            </a:r>
          </a:p>
          <a:p>
            <a:r>
              <a:rPr>
                <a:highlight>
                  <a:srgbClr val="FFFF00"/>
                </a:highlight>
              </a:rPr>
              <a:t>Bili tính không trừ lượng TT</a:t>
            </a:r>
            <a:r>
              <a:rPr lang="vi-VN">
                <a:highlight>
                  <a:srgbClr val="FFFF00"/>
                </a:highlight>
              </a:rPr>
              <a:t> </a:t>
            </a:r>
            <a:r>
              <a:rPr lang="vi-VN" sz="2800">
                <a:solidFill>
                  <a:srgbClr val="00B050"/>
                </a:solidFill>
              </a:rPr>
              <a:t>[do tự phục hồi]</a:t>
            </a:r>
            <a:endParaRPr sz="2800">
              <a:solidFill>
                <a:srgbClr val="00B050"/>
              </a:solidFill>
            </a:endParaRPr>
          </a:p>
          <a:p>
            <a:r>
              <a:t>Xem xét thay máu khi bili tăng gần ngưỡng thay máu hay chiếu đèn đáp ứng kém</a:t>
            </a:r>
            <a:endParaRPr lang="vi-VN"/>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246C-7337-4BEC-BE9F-BB1FCF1A6031}"/>
              </a:ext>
            </a:extLst>
          </p:cNvPr>
          <p:cNvSpPr>
            <a:spLocks noGrp="1"/>
          </p:cNvSpPr>
          <p:nvPr>
            <p:ph type="title"/>
          </p:nvPr>
        </p:nvSpPr>
        <p:spPr/>
        <p:txBody>
          <a:bodyPr>
            <a:normAutofit fontScale="90000"/>
          </a:bodyPr>
          <a:lstStyle/>
          <a:p>
            <a:r>
              <a:rPr lang="en-US"/>
              <a:t>Tình huống lâm sàng 2</a:t>
            </a:r>
          </a:p>
        </p:txBody>
      </p:sp>
      <p:sp>
        <p:nvSpPr>
          <p:cNvPr id="3" name="Text Placeholder 2">
            <a:extLst>
              <a:ext uri="{FF2B5EF4-FFF2-40B4-BE49-F238E27FC236}">
                <a16:creationId xmlns:a16="http://schemas.microsoft.com/office/drawing/2014/main" id="{16F7160E-149F-4D0F-B9E4-C9FE9A2D248E}"/>
              </a:ext>
            </a:extLst>
          </p:cNvPr>
          <p:cNvSpPr>
            <a:spLocks noGrp="1"/>
          </p:cNvSpPr>
          <p:nvPr>
            <p:ph type="body" idx="1"/>
          </p:nvPr>
        </p:nvSpPr>
        <p:spPr>
          <a:xfrm>
            <a:off x="217714" y="1296310"/>
            <a:ext cx="8839200" cy="5060040"/>
          </a:xfrm>
        </p:spPr>
        <p:txBody>
          <a:bodyPr>
            <a:normAutofit/>
          </a:bodyPr>
          <a:lstStyle/>
          <a:p>
            <a:pPr marL="0" indent="0">
              <a:buNone/>
            </a:pPr>
            <a:r>
              <a:rPr lang="vi-VN"/>
              <a:t>Bé trai, sanh thường 40 tuần, CNLS 3200 gram. Thai kỳ diễn tiến bình thường, không yếu tố nguy cơ sản khoa. Lúc 20 giờ tuổi: tỉnh, hồng hào/khí trời, da vàng tới ngực, tim phổi bình thường, bụng mềm, gan 2 cm dưới bờ sườn P, thóp phẳng, cường cơ bình thường, phản xạ bú nuốt tốt.</a:t>
            </a:r>
          </a:p>
          <a:p>
            <a:pPr marL="514350" indent="-514350">
              <a:buFont typeface="+mj-lt"/>
              <a:buAutoNum type="arabicPeriod"/>
            </a:pPr>
            <a:r>
              <a:rPr lang="vi-VN">
                <a:solidFill>
                  <a:srgbClr val="C00000"/>
                </a:solidFill>
              </a:rPr>
              <a:t>Cần khai thác thêm thông tin gì giúp chẩn đoán?</a:t>
            </a:r>
          </a:p>
          <a:p>
            <a:pPr marL="514350" indent="-514350">
              <a:buFont typeface="+mj-lt"/>
              <a:buAutoNum type="arabicPeriod"/>
            </a:pPr>
            <a:r>
              <a:rPr lang="vi-VN">
                <a:solidFill>
                  <a:srgbClr val="C00000"/>
                </a:solidFill>
              </a:rPr>
              <a:t>Bạn đánh giá vàng da của bé như thế nào?</a:t>
            </a:r>
            <a:endParaRPr lang="en-US">
              <a:solidFill>
                <a:srgbClr val="C00000"/>
              </a:solidFill>
            </a:endParaRPr>
          </a:p>
        </p:txBody>
      </p:sp>
    </p:spTree>
    <p:extLst>
      <p:ext uri="{BB962C8B-B14F-4D97-AF65-F5344CB8AC3E}">
        <p14:creationId xmlns:p14="http://schemas.microsoft.com/office/powerpoint/2010/main" val="283335491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246C-7337-4BEC-BE9F-BB1FCF1A6031}"/>
              </a:ext>
            </a:extLst>
          </p:cNvPr>
          <p:cNvSpPr>
            <a:spLocks noGrp="1"/>
          </p:cNvSpPr>
          <p:nvPr>
            <p:ph type="title"/>
          </p:nvPr>
        </p:nvSpPr>
        <p:spPr>
          <a:xfrm>
            <a:off x="457200" y="141395"/>
            <a:ext cx="8229600" cy="720509"/>
          </a:xfrm>
        </p:spPr>
        <p:txBody>
          <a:bodyPr>
            <a:normAutofit fontScale="90000"/>
          </a:bodyPr>
          <a:lstStyle/>
          <a:p>
            <a:r>
              <a:rPr lang="en-US"/>
              <a:t>Tình huống lâm sàng </a:t>
            </a:r>
            <a:r>
              <a:rPr lang="vi-VN"/>
              <a:t>2.2</a:t>
            </a:r>
            <a:endParaRPr lang="en-US"/>
          </a:p>
        </p:txBody>
      </p:sp>
      <p:sp>
        <p:nvSpPr>
          <p:cNvPr id="3" name="Text Placeholder 2">
            <a:extLst>
              <a:ext uri="{FF2B5EF4-FFF2-40B4-BE49-F238E27FC236}">
                <a16:creationId xmlns:a16="http://schemas.microsoft.com/office/drawing/2014/main" id="{16F7160E-149F-4D0F-B9E4-C9FE9A2D248E}"/>
              </a:ext>
            </a:extLst>
          </p:cNvPr>
          <p:cNvSpPr>
            <a:spLocks noGrp="1"/>
          </p:cNvSpPr>
          <p:nvPr>
            <p:ph type="body" idx="1"/>
          </p:nvPr>
        </p:nvSpPr>
        <p:spPr>
          <a:xfrm>
            <a:off x="217714" y="861903"/>
            <a:ext cx="8839200" cy="5854701"/>
          </a:xfrm>
        </p:spPr>
        <p:txBody>
          <a:bodyPr>
            <a:normAutofit fontScale="92500" lnSpcReduction="10000"/>
          </a:bodyPr>
          <a:lstStyle/>
          <a:p>
            <a:pPr marL="0" indent="0">
              <a:buNone/>
            </a:pPr>
            <a:r>
              <a:rPr lang="vi-VN"/>
              <a:t>Bé trai, sanh thường 40 tuần, CNLS 3200 gram. Thai kỳ diễn tiến bình thường, không yếu tố nguy cơ sản khoa. Lúc 20 giờ tuổi: tỉnh, hồng hào/khí trời, da vàng tới ngực, các khía cạnh khác bình thường. Bé con 2/2, anh trai vàng da sau sinh, chiếu đèn 2 ngày, mẹ nhóm máu A</a:t>
            </a:r>
            <a:r>
              <a:rPr lang="vi-VN" baseline="30000"/>
              <a:t>-</a:t>
            </a:r>
            <a:r>
              <a:rPr lang="vi-VN"/>
              <a:t>. Không ghi nhận YTNC nhiễm trùng và YTNC khác.</a:t>
            </a:r>
          </a:p>
          <a:p>
            <a:pPr marL="514350" indent="-514350">
              <a:buFont typeface="+mj-lt"/>
              <a:buAutoNum type="arabicPeriod"/>
            </a:pPr>
            <a:r>
              <a:rPr lang="vi-VN">
                <a:solidFill>
                  <a:srgbClr val="C00000"/>
                </a:solidFill>
              </a:rPr>
              <a:t>Bạn cần xét nghiệm hỗ trợ gì?</a:t>
            </a:r>
          </a:p>
          <a:p>
            <a:pPr marL="955221" lvl="1" indent="-514350"/>
            <a:r>
              <a:rPr lang="en-US"/>
              <a:t>Bilirubin máu: </a:t>
            </a:r>
            <a:r>
              <a:rPr lang="vi-VN"/>
              <a:t>TP</a:t>
            </a:r>
            <a:r>
              <a:rPr lang="en-US"/>
              <a:t>: 8 mg/dL; </a:t>
            </a:r>
            <a:r>
              <a:rPr lang="vi-VN"/>
              <a:t>TP</a:t>
            </a:r>
            <a:r>
              <a:rPr lang="en-US"/>
              <a:t>: 0,7 mg/dL.</a:t>
            </a:r>
            <a:endParaRPr lang="vi-VN"/>
          </a:p>
          <a:p>
            <a:pPr marL="955221" lvl="1" indent="-514350"/>
            <a:r>
              <a:rPr lang="en-US"/>
              <a:t>Con nhóm máu B</a:t>
            </a:r>
            <a:r>
              <a:rPr lang="en-US" baseline="30000"/>
              <a:t>+</a:t>
            </a:r>
            <a:endParaRPr lang="vi-VN" baseline="30000"/>
          </a:p>
          <a:p>
            <a:pPr marL="955221" lvl="1" indent="-514350"/>
            <a:r>
              <a:rPr lang="en-US"/>
              <a:t>Coombs’ test: DAT (+++); iDAT (+)</a:t>
            </a:r>
            <a:endParaRPr lang="vi-VN"/>
          </a:p>
          <a:p>
            <a:pPr marL="514350" indent="-514350">
              <a:buFont typeface="+mj-lt"/>
              <a:buAutoNum type="arabicPeriod"/>
            </a:pPr>
            <a:r>
              <a:rPr lang="vi-VN">
                <a:solidFill>
                  <a:srgbClr val="C00000"/>
                </a:solidFill>
              </a:rPr>
              <a:t>Xử trí bệnh nhân lúc này như thế nào?</a:t>
            </a:r>
          </a:p>
          <a:p>
            <a:pPr marL="514350" indent="-514350">
              <a:buFont typeface="+mj-lt"/>
              <a:buAutoNum type="arabicPeriod"/>
            </a:pPr>
            <a:r>
              <a:rPr lang="vi-VN">
                <a:solidFill>
                  <a:srgbClr val="C00000"/>
                </a:solidFill>
              </a:rPr>
              <a:t>Theo dõi như thế nào?</a:t>
            </a:r>
          </a:p>
        </p:txBody>
      </p:sp>
    </p:spTree>
    <p:extLst>
      <p:ext uri="{BB962C8B-B14F-4D97-AF65-F5344CB8AC3E}">
        <p14:creationId xmlns:p14="http://schemas.microsoft.com/office/powerpoint/2010/main" val="378602839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2C34-0AD9-494C-B281-6DC50941333F}"/>
              </a:ext>
            </a:extLst>
          </p:cNvPr>
          <p:cNvSpPr>
            <a:spLocks noGrp="1"/>
          </p:cNvSpPr>
          <p:nvPr>
            <p:ph type="title"/>
          </p:nvPr>
        </p:nvSpPr>
        <p:spPr/>
        <p:txBody>
          <a:bodyPr>
            <a:normAutofit fontScale="90000"/>
          </a:bodyPr>
          <a:lstStyle/>
          <a:p>
            <a:r>
              <a:rPr lang="en-US"/>
              <a:t>Kết quả xét nghiệm (26 giờ tuổi)</a:t>
            </a:r>
          </a:p>
        </p:txBody>
      </p:sp>
      <p:sp>
        <p:nvSpPr>
          <p:cNvPr id="3" name="Text Placeholder 2">
            <a:extLst>
              <a:ext uri="{FF2B5EF4-FFF2-40B4-BE49-F238E27FC236}">
                <a16:creationId xmlns:a16="http://schemas.microsoft.com/office/drawing/2014/main" id="{CBD4BCB6-D020-4E61-B30A-900B49BBBF87}"/>
              </a:ext>
            </a:extLst>
          </p:cNvPr>
          <p:cNvSpPr>
            <a:spLocks noGrp="1"/>
          </p:cNvSpPr>
          <p:nvPr>
            <p:ph type="body" idx="1"/>
          </p:nvPr>
        </p:nvSpPr>
        <p:spPr/>
        <p:txBody>
          <a:bodyPr/>
          <a:lstStyle/>
          <a:p>
            <a:pPr marL="0" indent="0">
              <a:buNone/>
            </a:pPr>
            <a:r>
              <a:rPr lang="en-US"/>
              <a:t>Bilirubin máu: </a:t>
            </a:r>
            <a:r>
              <a:rPr lang="vi-VN"/>
              <a:t>TP</a:t>
            </a:r>
            <a:r>
              <a:rPr lang="en-US"/>
              <a:t>: 11 mg/dL; </a:t>
            </a:r>
            <a:r>
              <a:rPr lang="vi-VN"/>
              <a:t>TT</a:t>
            </a:r>
            <a:r>
              <a:rPr lang="en-US"/>
              <a:t>: 0,8 mg/dL</a:t>
            </a:r>
            <a:endParaRPr lang="vi-VN"/>
          </a:p>
          <a:p>
            <a:pPr marL="0" indent="0">
              <a:buNone/>
            </a:pPr>
            <a:endParaRPr lang="vi-VN"/>
          </a:p>
          <a:p>
            <a:pPr marL="0" indent="0">
              <a:buNone/>
            </a:pPr>
            <a:r>
              <a:rPr lang="vi-VN">
                <a:solidFill>
                  <a:srgbClr val="C00000"/>
                </a:solidFill>
                <a:sym typeface="Wingdings" panose="05000000000000000000" pitchFamily="2" charset="2"/>
              </a:rPr>
              <a:t></a:t>
            </a:r>
            <a:r>
              <a:rPr lang="vi-VN">
                <a:solidFill>
                  <a:srgbClr val="C00000"/>
                </a:solidFill>
              </a:rPr>
              <a:t>Xử trí bệnh nhân lúc này như thế nào?</a:t>
            </a:r>
            <a:endParaRPr lang="en-US">
              <a:solidFill>
                <a:srgbClr val="C00000"/>
              </a:solidFill>
            </a:endParaRPr>
          </a:p>
        </p:txBody>
      </p:sp>
    </p:spTree>
    <p:extLst>
      <p:ext uri="{BB962C8B-B14F-4D97-AF65-F5344CB8AC3E}">
        <p14:creationId xmlns:p14="http://schemas.microsoft.com/office/powerpoint/2010/main" val="317608237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prstGeom prst="rect">
            <a:avLst/>
          </a:prstGeom>
        </p:spPr>
        <p:txBody>
          <a:bodyPr/>
          <a:lstStyle>
            <a:lvl1pPr>
              <a:defRPr sz="3900"/>
            </a:lvl1pPr>
          </a:lstStyle>
          <a:p>
            <a:r>
              <a:t>IVIG</a:t>
            </a:r>
          </a:p>
        </p:txBody>
      </p:sp>
      <p:sp>
        <p:nvSpPr>
          <p:cNvPr id="419" name="Content Placeholder 2"/>
          <p:cNvSpPr txBox="1">
            <a:spLocks noGrp="1"/>
          </p:cNvSpPr>
          <p:nvPr>
            <p:ph type="body" idx="1"/>
          </p:nvPr>
        </p:nvSpPr>
        <p:spPr>
          <a:xfrm>
            <a:off x="457200" y="1113281"/>
            <a:ext cx="8229600" cy="5387476"/>
          </a:xfrm>
          <a:prstGeom prst="rect">
            <a:avLst/>
          </a:prstGeom>
        </p:spPr>
        <p:txBody>
          <a:bodyPr/>
          <a:lstStyle/>
          <a:p>
            <a:r>
              <a:t>Bằng chứng: giảm</a:t>
            </a:r>
          </a:p>
          <a:p>
            <a:pPr marL="742950" lvl="1" indent="-285750">
              <a:spcBef>
                <a:spcPts val="600"/>
              </a:spcBef>
              <a:buFont typeface="Arial"/>
              <a:defRPr sz="2800"/>
            </a:pPr>
            <a:r>
              <a:t>Tán huyết</a:t>
            </a:r>
          </a:p>
          <a:p>
            <a:pPr marL="742950" lvl="1" indent="-285750">
              <a:spcBef>
                <a:spcPts val="600"/>
              </a:spcBef>
              <a:buFont typeface="Arial"/>
              <a:defRPr sz="2800"/>
            </a:pPr>
            <a:r>
              <a:t>TSB</a:t>
            </a:r>
          </a:p>
          <a:p>
            <a:pPr marL="742950" lvl="1" indent="-285750">
              <a:spcBef>
                <a:spcPts val="600"/>
              </a:spcBef>
              <a:buFont typeface="Arial"/>
              <a:defRPr sz="2800"/>
            </a:pPr>
            <a:r>
              <a:t>Nhu cầu thay máu</a:t>
            </a:r>
          </a:p>
          <a:p>
            <a:pPr marL="742950" lvl="1" indent="-285750">
              <a:spcBef>
                <a:spcPts val="600"/>
              </a:spcBef>
              <a:buFont typeface="Arial"/>
              <a:defRPr sz="2800"/>
            </a:pPr>
            <a:r>
              <a:t>Rút ngắn thời gian nằm viện </a:t>
            </a:r>
          </a:p>
          <a:p>
            <a:r>
              <a:t>Dùng thường qui cho vàng da do tán huyết đồng miễn dịch (Cochrane)</a:t>
            </a:r>
          </a:p>
          <a:p>
            <a:r>
              <a:t>Bệnh tán huyết ở trẻ sơ sinh thất bại với chiếu đèn tích cực (AAP)</a:t>
            </a:r>
          </a:p>
          <a:p>
            <a:r>
              <a:rPr lang="vi-VN" baseline="-25000">
                <a:highlight>
                  <a:srgbClr val="FFFF00"/>
                </a:highlight>
              </a:rPr>
              <a:t>0.5-</a:t>
            </a:r>
            <a:r>
              <a:rPr>
                <a:highlight>
                  <a:srgbClr val="FFFF00"/>
                </a:highlight>
              </a:rPr>
              <a:t>1 g/kg/2 giờ, lặp lại sau 12h nếu cần</a:t>
            </a:r>
          </a:p>
        </p:txBody>
      </p:sp>
      <p:sp>
        <p:nvSpPr>
          <p:cNvPr id="2" name="Rectangle 1">
            <a:extLst>
              <a:ext uri="{FF2B5EF4-FFF2-40B4-BE49-F238E27FC236}">
                <a16:creationId xmlns:a16="http://schemas.microsoft.com/office/drawing/2014/main" id="{C567C337-B874-4AB9-8A08-130B66FF4B68}"/>
              </a:ext>
            </a:extLst>
          </p:cNvPr>
          <p:cNvSpPr/>
          <p:nvPr/>
        </p:nvSpPr>
        <p:spPr>
          <a:xfrm>
            <a:off x="4872942" y="1312553"/>
            <a:ext cx="3981691" cy="132343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vi-VN" sz="2000"/>
              <a:t>(Thay máu nguy cơ b/c rất nhiều, b/c  lây nhiễm đi suốt cuộc đời đứa nhỏ. Càng ngày chiếu đèn càng hiệu quả nên tỷ lệ thay máu càng thấp) </a:t>
            </a:r>
            <a:endParaRPr lang="en-US" sz="20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19">
                                            <p:txEl>
                                              <p:pRg st="5" end="5"/>
                                            </p:txEl>
                                          </p:spTgt>
                                        </p:tgtEl>
                                        <p:attrNameLst>
                                          <p:attrName>style.visibility</p:attrName>
                                        </p:attrNameLst>
                                      </p:cBhvr>
                                      <p:to>
                                        <p:strVal val="visible"/>
                                      </p:to>
                                    </p:set>
                                    <p:animEffect transition="in" filter="wipe(left)">
                                      <p:cBhvr>
                                        <p:cTn id="7" dur="500"/>
                                        <p:tgtEl>
                                          <p:spTgt spid="41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419">
                                            <p:txEl>
                                              <p:pRg st="6" end="6"/>
                                            </p:txEl>
                                          </p:spTgt>
                                        </p:tgtEl>
                                        <p:attrNameLst>
                                          <p:attrName>style.visibility</p:attrName>
                                        </p:attrNameLst>
                                      </p:cBhvr>
                                      <p:to>
                                        <p:strVal val="visible"/>
                                      </p:to>
                                    </p:set>
                                    <p:animEffect transition="in" filter="wipe(left)">
                                      <p:cBhvr>
                                        <p:cTn id="12" dur="500"/>
                                        <p:tgtEl>
                                          <p:spTgt spid="41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419">
                                            <p:txEl>
                                              <p:pRg st="7" end="7"/>
                                            </p:txEl>
                                          </p:spTgt>
                                        </p:tgtEl>
                                        <p:attrNameLst>
                                          <p:attrName>style.visibility</p:attrName>
                                        </p:attrNameLst>
                                      </p:cBhvr>
                                      <p:to>
                                        <p:strVal val="visible"/>
                                      </p:to>
                                    </p:set>
                                    <p:animEffect transition="in" filter="wipe(left)">
                                      <p:cBhvr>
                                        <p:cTn id="17" dur="500"/>
                                        <p:tgtEl>
                                          <p:spTgt spid="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8648-CA9A-4280-B4B7-09305C0CF3E2}"/>
              </a:ext>
            </a:extLst>
          </p:cNvPr>
          <p:cNvSpPr>
            <a:spLocks noGrp="1"/>
          </p:cNvSpPr>
          <p:nvPr>
            <p:ph type="title"/>
          </p:nvPr>
        </p:nvSpPr>
        <p:spPr/>
        <p:txBody>
          <a:bodyPr>
            <a:normAutofit fontScale="90000"/>
          </a:bodyPr>
          <a:lstStyle/>
          <a:p>
            <a:r>
              <a:rPr lang="en-US"/>
              <a:t>Lúc 34 giờ tuổi</a:t>
            </a:r>
          </a:p>
        </p:txBody>
      </p:sp>
      <p:sp>
        <p:nvSpPr>
          <p:cNvPr id="3" name="Text Placeholder 2">
            <a:extLst>
              <a:ext uri="{FF2B5EF4-FFF2-40B4-BE49-F238E27FC236}">
                <a16:creationId xmlns:a16="http://schemas.microsoft.com/office/drawing/2014/main" id="{B336A3CC-666A-4CA7-BA05-D92E6259CCEF}"/>
              </a:ext>
            </a:extLst>
          </p:cNvPr>
          <p:cNvSpPr>
            <a:spLocks noGrp="1"/>
          </p:cNvSpPr>
          <p:nvPr>
            <p:ph type="body" idx="1"/>
          </p:nvPr>
        </p:nvSpPr>
        <p:spPr/>
        <p:txBody>
          <a:bodyPr/>
          <a:lstStyle/>
          <a:p>
            <a:r>
              <a:rPr lang="vi-VN"/>
              <a:t>Tỉnh, hồng/KT, tim phổi bình thường, bụng mềm, gan lách không to, thóp phẳng, cường cơ bình thường, phản xạ bú nuốt tốt.</a:t>
            </a:r>
          </a:p>
          <a:p>
            <a:r>
              <a:rPr lang="vi-VN"/>
              <a:t>Bilirubin máu: TP: 18 mg/dL; TT: 0,9 mg/dL. 38 </a:t>
            </a:r>
          </a:p>
          <a:p>
            <a:endParaRPr lang="vi-VN"/>
          </a:p>
          <a:p>
            <a:pPr marL="0" indent="0">
              <a:buNone/>
            </a:pPr>
            <a:r>
              <a:rPr lang="vi-VN">
                <a:solidFill>
                  <a:srgbClr val="C00000"/>
                </a:solidFill>
                <a:sym typeface="Wingdings" panose="05000000000000000000" pitchFamily="2" charset="2"/>
              </a:rPr>
              <a:t></a:t>
            </a:r>
            <a:r>
              <a:rPr lang="vi-VN">
                <a:solidFill>
                  <a:srgbClr val="C00000"/>
                </a:solidFill>
              </a:rPr>
              <a:t>Xử trí bệnh nhân lúc này như thế nào?</a:t>
            </a:r>
            <a:endParaRPr lang="en-US">
              <a:solidFill>
                <a:srgbClr val="C00000"/>
              </a:solidFill>
            </a:endParaRPr>
          </a:p>
        </p:txBody>
      </p:sp>
    </p:spTree>
    <p:extLst>
      <p:ext uri="{BB962C8B-B14F-4D97-AF65-F5344CB8AC3E}">
        <p14:creationId xmlns:p14="http://schemas.microsoft.com/office/powerpoint/2010/main" val="179968274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itle 1"/>
          <p:cNvSpPr txBox="1">
            <a:spLocks noGrp="1"/>
          </p:cNvSpPr>
          <p:nvPr>
            <p:ph type="title"/>
          </p:nvPr>
        </p:nvSpPr>
        <p:spPr>
          <a:prstGeom prst="rect">
            <a:avLst/>
          </a:prstGeom>
        </p:spPr>
        <p:txBody>
          <a:bodyPr/>
          <a:lstStyle/>
          <a:p>
            <a:pPr>
              <a:defRPr sz="3900"/>
            </a:pPr>
            <a:r>
              <a:t>Chỉ định thay máu trẻ ≥ 35 tuần</a:t>
            </a:r>
          </a:p>
        </p:txBody>
      </p:sp>
      <p:pic>
        <p:nvPicPr>
          <p:cNvPr id="368" name="Picture 4" descr="Picture 4"/>
          <p:cNvPicPr>
            <a:picLocks noChangeAspect="1"/>
          </p:cNvPicPr>
          <p:nvPr/>
        </p:nvPicPr>
        <p:blipFill>
          <a:blip r:embed="rId2"/>
          <a:stretch>
            <a:fillRect/>
          </a:stretch>
        </p:blipFill>
        <p:spPr>
          <a:xfrm>
            <a:off x="153442" y="1323971"/>
            <a:ext cx="8828513" cy="4726934"/>
          </a:xfrm>
          <a:prstGeom prst="rect">
            <a:avLst/>
          </a:prstGeom>
          <a:ln w="12700">
            <a:miter lim="400000"/>
          </a:ln>
        </p:spPr>
      </p:pic>
      <p:sp>
        <p:nvSpPr>
          <p:cNvPr id="369" name="TextBox 5"/>
          <p:cNvSpPr txBox="1"/>
          <p:nvPr/>
        </p:nvSpPr>
        <p:spPr>
          <a:xfrm>
            <a:off x="243068" y="6023330"/>
            <a:ext cx="327563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4000" b="1">
                <a:solidFill>
                  <a:srgbClr val="FF0000"/>
                </a:solidFill>
              </a:defRPr>
            </a:lvl1pPr>
          </a:lstStyle>
          <a:p>
            <a:r>
              <a:rPr>
                <a:highlight>
                  <a:srgbClr val="FFFF00"/>
                </a:highlight>
              </a:rPr>
              <a:t>10 x CN</a:t>
            </a:r>
            <a:r>
              <a:rPr lang="vi-VN">
                <a:highlight>
                  <a:srgbClr val="FFFF00"/>
                </a:highlight>
              </a:rPr>
              <a:t> </a:t>
            </a:r>
            <a:r>
              <a:rPr lang="vi-VN" sz="3600">
                <a:solidFill>
                  <a:srgbClr val="00B050"/>
                </a:solidFill>
              </a:rPr>
              <a:t>[&lt;35w]</a:t>
            </a:r>
            <a:endParaRPr>
              <a:solidFill>
                <a:srgbClr val="00B050"/>
              </a:solidFill>
            </a:endParaRPr>
          </a:p>
        </p:txBody>
      </p:sp>
      <p:sp>
        <p:nvSpPr>
          <p:cNvPr id="2" name="Rectangle 1">
            <a:extLst>
              <a:ext uri="{FF2B5EF4-FFF2-40B4-BE49-F238E27FC236}">
                <a16:creationId xmlns:a16="http://schemas.microsoft.com/office/drawing/2014/main" id="{01A56004-DD88-4B5B-A557-9EFD7E714083}"/>
              </a:ext>
            </a:extLst>
          </p:cNvPr>
          <p:cNvSpPr/>
          <p:nvPr/>
        </p:nvSpPr>
        <p:spPr>
          <a:xfrm>
            <a:off x="2645488" y="954639"/>
            <a:ext cx="3704860" cy="369332"/>
          </a:xfrm>
          <a:prstGeom prst="rect">
            <a:avLst/>
          </a:prstGeom>
        </p:spPr>
        <p:txBody>
          <a:bodyPr wrap="none">
            <a:spAutoFit/>
          </a:bodyPr>
          <a:lstStyle/>
          <a:p>
            <a:r>
              <a:rPr lang="en-US" b="1">
                <a:solidFill>
                  <a:srgbClr val="00B050"/>
                </a:solidFill>
              </a:rPr>
              <a:t>Dựa vào phác đồ khuyến cáo của Mỹ</a:t>
            </a:r>
          </a:p>
        </p:txBody>
      </p:sp>
      <p:sp>
        <p:nvSpPr>
          <p:cNvPr id="3" name="Rectangle 2">
            <a:extLst>
              <a:ext uri="{FF2B5EF4-FFF2-40B4-BE49-F238E27FC236}">
                <a16:creationId xmlns:a16="http://schemas.microsoft.com/office/drawing/2014/main" id="{102F1984-B291-4021-AA79-D69FFD46CF26}"/>
              </a:ext>
            </a:extLst>
          </p:cNvPr>
          <p:cNvSpPr/>
          <p:nvPr/>
        </p:nvSpPr>
        <p:spPr>
          <a:xfrm>
            <a:off x="3893621" y="6078549"/>
            <a:ext cx="491345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Wingdings" panose="05000000000000000000" pitchFamily="2" charset="2"/>
              <a:buChar char="Ø"/>
            </a:pPr>
            <a:r>
              <a:rPr lang="vi-VN"/>
              <a:t>25mg% thì thay máu bất chấp tuần tuổi</a:t>
            </a:r>
          </a:p>
          <a:p>
            <a:pPr marL="285750" indent="-285750">
              <a:buFont typeface="Wingdings" panose="05000000000000000000" pitchFamily="2" charset="2"/>
              <a:buChar char="Ø"/>
            </a:pPr>
            <a:r>
              <a:rPr lang="vi-VN"/>
              <a:t>Ngưỡng thay máu khẩn = ngưỡng thay máu + 5</a:t>
            </a:r>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69"/>
                                        </p:tgtEl>
                                        <p:attrNameLst>
                                          <p:attrName>style.visibility</p:attrName>
                                        </p:attrNameLst>
                                      </p:cBhvr>
                                      <p:to>
                                        <p:strVal val="visible"/>
                                      </p:to>
                                    </p:set>
                                    <p:animEffect transition="in" filter="wipe(left)">
                                      <p:cBhvr>
                                        <p:cTn id="7"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225088" y="274639"/>
            <a:ext cx="8686801" cy="1021671"/>
          </a:xfrm>
          <a:prstGeom prst="rect">
            <a:avLst/>
          </a:prstGeom>
        </p:spPr>
        <p:txBody>
          <a:bodyPr>
            <a:normAutofit/>
          </a:bodyPr>
          <a:lstStyle/>
          <a:p>
            <a:pPr>
              <a:defRPr sz="4000"/>
            </a:pPr>
            <a:r>
              <a:t>Vì hậu quả nặng nề</a:t>
            </a:r>
          </a:p>
        </p:txBody>
      </p:sp>
      <p:sp>
        <p:nvSpPr>
          <p:cNvPr id="131" name="Content Placeholder 2"/>
          <p:cNvSpPr txBox="1">
            <a:spLocks noGrp="1"/>
          </p:cNvSpPr>
          <p:nvPr>
            <p:ph type="body" idx="1"/>
          </p:nvPr>
        </p:nvSpPr>
        <p:spPr>
          <a:prstGeom prst="rect">
            <a:avLst/>
          </a:prstGeom>
        </p:spPr>
        <p:txBody>
          <a:bodyPr>
            <a:normAutofit/>
          </a:bodyPr>
          <a:lstStyle/>
          <a:p>
            <a:pPr>
              <a:lnSpc>
                <a:spcPct val="150000"/>
              </a:lnSpc>
            </a:pPr>
            <a:r>
              <a:rPr sz="4000"/>
              <a:t>Bệnh não cấp</a:t>
            </a:r>
          </a:p>
          <a:p>
            <a:pPr>
              <a:lnSpc>
                <a:spcPct val="150000"/>
              </a:lnSpc>
            </a:pPr>
            <a:r>
              <a:rPr sz="4000"/>
              <a:t>Vàng </a:t>
            </a:r>
            <a:r>
              <a:rPr sz="4000">
                <a:highlight>
                  <a:srgbClr val="FFFF00"/>
                </a:highlight>
              </a:rPr>
              <a:t>nhân</a:t>
            </a:r>
            <a:r>
              <a:rPr sz="4000"/>
              <a:t> não</a:t>
            </a:r>
          </a:p>
          <a:p>
            <a:pPr>
              <a:lnSpc>
                <a:spcPct val="150000"/>
              </a:lnSpc>
            </a:pPr>
            <a:r>
              <a:rPr sz="4000"/>
              <a:t>Chậm phát triển</a:t>
            </a:r>
          </a:p>
          <a:p>
            <a:pPr>
              <a:lnSpc>
                <a:spcPct val="150000"/>
              </a:lnSpc>
            </a:pPr>
            <a:r>
              <a:rPr sz="4000"/>
              <a:t>Điếc thần kinh</a:t>
            </a:r>
          </a:p>
        </p:txBody>
      </p:sp>
      <p:grpSp>
        <p:nvGrpSpPr>
          <p:cNvPr id="2" name="Group 1">
            <a:extLst>
              <a:ext uri="{FF2B5EF4-FFF2-40B4-BE49-F238E27FC236}">
                <a16:creationId xmlns:a16="http://schemas.microsoft.com/office/drawing/2014/main" id="{F7E19CE4-D266-4552-B8E5-47A5FCC6ABD2}"/>
              </a:ext>
            </a:extLst>
          </p:cNvPr>
          <p:cNvGrpSpPr/>
          <p:nvPr/>
        </p:nvGrpSpPr>
        <p:grpSpPr>
          <a:xfrm>
            <a:off x="4725983" y="546764"/>
            <a:ext cx="3871544" cy="4562526"/>
            <a:chOff x="4725983" y="546764"/>
            <a:chExt cx="3871544" cy="4562526"/>
          </a:xfrm>
        </p:grpSpPr>
        <p:pic>
          <p:nvPicPr>
            <p:cNvPr id="133" name="Picture 2" descr="Picture 2"/>
            <p:cNvPicPr>
              <a:picLocks noChangeAspect="1"/>
            </p:cNvPicPr>
            <p:nvPr/>
          </p:nvPicPr>
          <p:blipFill>
            <a:blip r:embed="rId3"/>
            <a:stretch>
              <a:fillRect/>
            </a:stretch>
          </p:blipFill>
          <p:spPr>
            <a:xfrm>
              <a:off x="4725983" y="2862133"/>
              <a:ext cx="2997688" cy="2247157"/>
            </a:xfrm>
            <a:prstGeom prst="rect">
              <a:avLst/>
            </a:prstGeom>
            <a:ln w="12700">
              <a:miter lim="400000"/>
            </a:ln>
          </p:spPr>
        </p:pic>
        <p:pic>
          <p:nvPicPr>
            <p:cNvPr id="134" name="Picture 4" descr="Picture 4"/>
            <p:cNvPicPr>
              <a:picLocks noChangeAspect="1"/>
            </p:cNvPicPr>
            <p:nvPr/>
          </p:nvPicPr>
          <p:blipFill>
            <a:blip r:embed="rId4"/>
            <a:stretch>
              <a:fillRect/>
            </a:stretch>
          </p:blipFill>
          <p:spPr>
            <a:xfrm rot="19099493">
              <a:off x="6669407" y="546764"/>
              <a:ext cx="1928120" cy="2071143"/>
            </a:xfrm>
            <a:prstGeom prst="rect">
              <a:avLst/>
            </a:prstGeom>
            <a:ln w="12700">
              <a:miter lim="400000"/>
            </a:ln>
          </p:spPr>
        </p:pic>
      </p:grpSp>
      <p:sp>
        <p:nvSpPr>
          <p:cNvPr id="3" name="TextBox 2">
            <a:extLst>
              <a:ext uri="{FF2B5EF4-FFF2-40B4-BE49-F238E27FC236}">
                <a16:creationId xmlns:a16="http://schemas.microsoft.com/office/drawing/2014/main" id="{CBD18BDD-D3B3-4EB4-93ED-1F38D26C2457}"/>
              </a:ext>
            </a:extLst>
          </p:cNvPr>
          <p:cNvSpPr txBox="1"/>
          <p:nvPr/>
        </p:nvSpPr>
        <p:spPr>
          <a:xfrm>
            <a:off x="337632" y="5366734"/>
            <a:ext cx="8461712"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buFont typeface="Arial" panose="020B0604020202020204" pitchFamily="34" charset="0"/>
              <a:buChar char="•"/>
            </a:pPr>
            <a:r>
              <a:rPr lang="en-US" sz="2000">
                <a:solidFill>
                  <a:srgbClr val="7030A0"/>
                </a:solidFill>
              </a:rPr>
              <a:t>Do bilirubin gián tiếp ngấm vô hạch nền não </a:t>
            </a:r>
            <a:r>
              <a:rPr lang="vi-VN" sz="2000">
                <a:solidFill>
                  <a:srgbClr val="7030A0"/>
                </a:solidFill>
              </a:rPr>
              <a:t>→</a:t>
            </a:r>
            <a:r>
              <a:rPr lang="en-US" sz="2000">
                <a:solidFill>
                  <a:srgbClr val="7030A0"/>
                </a:solidFill>
              </a:rPr>
              <a:t>gây bệnh não. Trong giai đoạn đầu tiên, các biểu hiện lâm sàng sớm gọi là bệnh não cấp. </a:t>
            </a:r>
          </a:p>
          <a:p>
            <a:pPr marL="285750" lvl="0" indent="-285750">
              <a:buFont typeface="Arial" panose="020B0604020202020204" pitchFamily="34" charset="0"/>
              <a:buChar char="•"/>
            </a:pPr>
            <a:r>
              <a:rPr lang="en-US" sz="2000">
                <a:solidFill>
                  <a:srgbClr val="7030A0"/>
                </a:solidFill>
              </a:rPr>
              <a:t>Khi chuyển qua di chứng hay bệnh não mạn do tăng bilirubin. Khi qua giai đoạn di chứng rồi thì không phục hồi nữa</a:t>
            </a:r>
          </a:p>
        </p:txBody>
      </p:sp>
      <p:sp>
        <p:nvSpPr>
          <p:cNvPr id="4" name="TextBox 3">
            <a:extLst>
              <a:ext uri="{FF2B5EF4-FFF2-40B4-BE49-F238E27FC236}">
                <a16:creationId xmlns:a16="http://schemas.microsoft.com/office/drawing/2014/main" id="{708D4EB3-6B40-41D6-96BA-BE90B5D57DB4}"/>
              </a:ext>
            </a:extLst>
          </p:cNvPr>
          <p:cNvSpPr txBox="1"/>
          <p:nvPr/>
        </p:nvSpPr>
        <p:spPr>
          <a:xfrm>
            <a:off x="3811842" y="1958360"/>
            <a:ext cx="32874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vi-VN" sz="1800" b="0" i="0" u="none" strike="noStrike" cap="none" spc="0" normalizeH="0" baseline="0">
                <a:ln>
                  <a:noFill/>
                </a:ln>
                <a:solidFill>
                  <a:srgbClr val="00B050"/>
                </a:solidFill>
                <a:effectLst/>
                <a:uFillTx/>
                <a:latin typeface="+mn-lt"/>
                <a:ea typeface="+mn-ea"/>
                <a:cs typeface="+mn-cs"/>
                <a:sym typeface="Calibri"/>
              </a:rPr>
              <a:t>Bệnh não sơ sinh là bất cứ biểu  hiện nào ở hệ CNS, có nhiều NN ≠</a:t>
            </a:r>
            <a:endParaRPr kumimoji="0" lang="en-US" sz="1800" b="0" i="0" u="none" strike="noStrike" cap="none" spc="0" normalizeH="0" baseline="0">
              <a:ln>
                <a:noFill/>
              </a:ln>
              <a:solidFill>
                <a:srgbClr val="00B050"/>
              </a:solidFill>
              <a:effectLst/>
              <a:uFillTx/>
              <a:latin typeface="+mn-lt"/>
              <a:ea typeface="+mn-ea"/>
              <a:cs typeface="+mn-cs"/>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131">
                                            <p:bg/>
                                          </p:spTgt>
                                        </p:tgtEl>
                                        <p:attrNameLst>
                                          <p:attrName>style.visibility</p:attrName>
                                        </p:attrNameLst>
                                      </p:cBhvr>
                                      <p:to>
                                        <p:strVal val="visible"/>
                                      </p:to>
                                    </p:set>
                                    <p:animEffect transition="in" filter="wipe(down)">
                                      <p:cBhvr>
                                        <p:cTn id="7" dur="500"/>
                                        <p:tgtEl>
                                          <p:spTgt spid="131">
                                            <p:bg/>
                                          </p:spTgt>
                                        </p:tgtEl>
                                      </p:cBhvr>
                                    </p:animEffect>
                                  </p:childTnLst>
                                </p:cTn>
                              </p:par>
                              <p:par>
                                <p:cTn id="8" presetID="22" presetClass="entr" presetSubtype="4" fill="hold" grpId="0" nodeType="withEffect">
                                  <p:stCondLst>
                                    <p:cond delay="0"/>
                                  </p:stCondLst>
                                  <p:iterate>
                                    <p:tmAbs val="0"/>
                                  </p:iterate>
                                  <p:childTnLst>
                                    <p:set>
                                      <p:cBhvr>
                                        <p:cTn id="9" fill="hold"/>
                                        <p:tgtEl>
                                          <p:spTgt spid="131">
                                            <p:txEl>
                                              <p:pRg st="0" end="0"/>
                                            </p:txEl>
                                          </p:spTgt>
                                        </p:tgtEl>
                                        <p:attrNameLst>
                                          <p:attrName>style.visibility</p:attrName>
                                        </p:attrNameLst>
                                      </p:cBhvr>
                                      <p:to>
                                        <p:strVal val="visible"/>
                                      </p:to>
                                    </p:set>
                                    <p:animEffect transition="in" filter="wipe(down)">
                                      <p:cBhvr>
                                        <p:cTn id="10" dur="500"/>
                                        <p:tgtEl>
                                          <p:spTgt spid="1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iterate>
                                    <p:tmAbs val="0"/>
                                  </p:iterate>
                                  <p:childTnLst>
                                    <p:set>
                                      <p:cBhvr>
                                        <p:cTn id="14" fill="hold"/>
                                        <p:tgtEl>
                                          <p:spTgt spid="131">
                                            <p:txEl>
                                              <p:pRg st="1" end="1"/>
                                            </p:txEl>
                                          </p:spTgt>
                                        </p:tgtEl>
                                        <p:attrNameLst>
                                          <p:attrName>style.visibility</p:attrName>
                                        </p:attrNameLst>
                                      </p:cBhvr>
                                      <p:to>
                                        <p:strVal val="visible"/>
                                      </p:to>
                                    </p:set>
                                    <p:animEffect transition="in" filter="wipe(down)">
                                      <p:cBhvr>
                                        <p:cTn id="15" dur="500"/>
                                        <p:tgtEl>
                                          <p:spTgt spid="131">
                                            <p:txEl>
                                              <p:pRg st="1" end="1"/>
                                            </p:txEl>
                                          </p:spTgt>
                                        </p:tgtEl>
                                      </p:cBhvr>
                                    </p:animEffect>
                                  </p:childTnLst>
                                </p:cTn>
                              </p:par>
                            </p:childTnLst>
                          </p:cTn>
                        </p:par>
                        <p:par>
                          <p:cTn id="16" fill="hold">
                            <p:stCondLst>
                              <p:cond delay="500"/>
                            </p:stCondLst>
                            <p:childTnLst>
                              <p:par>
                                <p:cTn id="17" presetID="22" presetClass="entr" presetSubtype="4" fill="hold" grpId="0" nodeType="afterEffect">
                                  <p:stCondLst>
                                    <p:cond delay="0"/>
                                  </p:stCondLst>
                                  <p:iterate>
                                    <p:tmAbs val="0"/>
                                  </p:iterate>
                                  <p:childTnLst>
                                    <p:set>
                                      <p:cBhvr>
                                        <p:cTn id="18" fill="hold"/>
                                        <p:tgtEl>
                                          <p:spTgt spid="131">
                                            <p:txEl>
                                              <p:pRg st="2" end="2"/>
                                            </p:txEl>
                                          </p:spTgt>
                                        </p:tgtEl>
                                        <p:attrNameLst>
                                          <p:attrName>style.visibility</p:attrName>
                                        </p:attrNameLst>
                                      </p:cBhvr>
                                      <p:to>
                                        <p:strVal val="visible"/>
                                      </p:to>
                                    </p:set>
                                    <p:animEffect transition="in" filter="wipe(down)">
                                      <p:cBhvr>
                                        <p:cTn id="19" dur="500"/>
                                        <p:tgtEl>
                                          <p:spTgt spid="131">
                                            <p:txEl>
                                              <p:pRg st="2" end="2"/>
                                            </p:txEl>
                                          </p:spTgt>
                                        </p:tgtEl>
                                      </p:cBhvr>
                                    </p:animEffect>
                                  </p:childTnLst>
                                </p:cTn>
                              </p:par>
                            </p:childTnLst>
                          </p:cTn>
                        </p:par>
                        <p:par>
                          <p:cTn id="20" fill="hold">
                            <p:stCondLst>
                              <p:cond delay="1000"/>
                            </p:stCondLst>
                            <p:childTnLst>
                              <p:par>
                                <p:cTn id="21" presetID="22" presetClass="entr" presetSubtype="4" fill="hold" grpId="0" nodeType="afterEffect">
                                  <p:stCondLst>
                                    <p:cond delay="0"/>
                                  </p:stCondLst>
                                  <p:iterate>
                                    <p:tmAbs val="0"/>
                                  </p:iterate>
                                  <p:childTnLst>
                                    <p:set>
                                      <p:cBhvr>
                                        <p:cTn id="22" fill="hold"/>
                                        <p:tgtEl>
                                          <p:spTgt spid="131">
                                            <p:txEl>
                                              <p:pRg st="3" end="3"/>
                                            </p:txEl>
                                          </p:spTgt>
                                        </p:tgtEl>
                                        <p:attrNameLst>
                                          <p:attrName>style.visibility</p:attrName>
                                        </p:attrNameLst>
                                      </p:cBhvr>
                                      <p:to>
                                        <p:strVal val="visible"/>
                                      </p:to>
                                    </p:set>
                                    <p:animEffect transition="in" filter="wipe(down)">
                                      <p:cBhvr>
                                        <p:cTn id="23" dur="500"/>
                                        <p:tgtEl>
                                          <p:spTgt spid="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5C3A-4544-4DC6-B779-5547F3339C7C}"/>
              </a:ext>
            </a:extLst>
          </p:cNvPr>
          <p:cNvSpPr>
            <a:spLocks noGrp="1"/>
          </p:cNvSpPr>
          <p:nvPr>
            <p:ph type="title"/>
          </p:nvPr>
        </p:nvSpPr>
        <p:spPr>
          <a:xfrm>
            <a:off x="109959" y="274639"/>
            <a:ext cx="8924081" cy="1314675"/>
          </a:xfrm>
        </p:spPr>
        <p:txBody>
          <a:bodyPr>
            <a:normAutofit fontScale="90000"/>
          </a:bodyPr>
          <a:lstStyle/>
          <a:p>
            <a:r>
              <a:rPr lang="en-US"/>
              <a:t>Chỉ định thay máu ở trẻ non</a:t>
            </a:r>
            <a:r>
              <a:rPr lang="vi-VN"/>
              <a:t> </a:t>
            </a:r>
            <a:r>
              <a:rPr lang="en-US"/>
              <a:t>tháng</a:t>
            </a:r>
            <a:br>
              <a:rPr lang="vi-VN"/>
            </a:br>
            <a:r>
              <a:rPr lang="vi-VN" sz="2700" b="0">
                <a:solidFill>
                  <a:srgbClr val="7030A0"/>
                </a:solidFill>
              </a:rPr>
              <a:t>Đối với trẻ &lt; 35w thì không có bằng chứng cụ thể nên tùy theo cơ sở</a:t>
            </a:r>
            <a:br>
              <a:rPr lang="vi-VN" sz="2700" b="0">
                <a:solidFill>
                  <a:srgbClr val="7030A0"/>
                </a:solidFill>
              </a:rPr>
            </a:br>
            <a:r>
              <a:rPr lang="en-US" sz="2700" b="0">
                <a:solidFill>
                  <a:srgbClr val="00B050"/>
                </a:solidFill>
              </a:rPr>
              <a:t>Ngưỡng chiếu đèn ở trẻ &lt;35w bằng nửa ngưỡng thay máu của trẻ</a:t>
            </a:r>
            <a:endParaRPr lang="en-US" b="0">
              <a:solidFill>
                <a:srgbClr val="00B050"/>
              </a:solidFill>
            </a:endParaRPr>
          </a:p>
        </p:txBody>
      </p:sp>
      <p:sp>
        <p:nvSpPr>
          <p:cNvPr id="3" name="Text Placeholder 2">
            <a:extLst>
              <a:ext uri="{FF2B5EF4-FFF2-40B4-BE49-F238E27FC236}">
                <a16:creationId xmlns:a16="http://schemas.microsoft.com/office/drawing/2014/main" id="{0B0785B9-1832-43C5-B9DE-2F577673C1E2}"/>
              </a:ext>
            </a:extLst>
          </p:cNvPr>
          <p:cNvSpPr>
            <a:spLocks noGrp="1"/>
          </p:cNvSpPr>
          <p:nvPr>
            <p:ph type="body" idx="1"/>
          </p:nvPr>
        </p:nvSpPr>
        <p:spPr>
          <a:xfrm>
            <a:off x="109959" y="5858742"/>
            <a:ext cx="8924081" cy="812077"/>
          </a:xfrm>
        </p:spPr>
        <p:style>
          <a:lnRef idx="1">
            <a:schemeClr val="accent2"/>
          </a:lnRef>
          <a:fillRef idx="2">
            <a:schemeClr val="accent2"/>
          </a:fillRef>
          <a:effectRef idx="1">
            <a:schemeClr val="accent2"/>
          </a:effectRef>
          <a:fontRef idx="minor">
            <a:schemeClr val="dk1"/>
          </a:fontRef>
        </p:style>
        <p:txBody>
          <a:bodyPr>
            <a:normAutofit lnSpcReduction="10000"/>
          </a:bodyPr>
          <a:lstStyle/>
          <a:p>
            <a:pPr marL="0" indent="0">
              <a:buNone/>
            </a:pPr>
            <a:r>
              <a:rPr lang="vi-VN" sz="2400"/>
              <a:t>Nguy cơ: Apgar &lt; 53; PaO2&lt;40 mmHg ≥2h; pH ≤ 7,15 ≥ 1h; CN &lt; 1000g, tán huyết; RL tri giác; protein TP ≤ 4 g/dL hay albumin ≤ 2,5g/dL.</a:t>
            </a:r>
            <a:endParaRPr lang="en-US" sz="2400"/>
          </a:p>
        </p:txBody>
      </p:sp>
      <p:graphicFrame>
        <p:nvGraphicFramePr>
          <p:cNvPr id="4" name="Table 3">
            <a:extLst>
              <a:ext uri="{FF2B5EF4-FFF2-40B4-BE49-F238E27FC236}">
                <a16:creationId xmlns:a16="http://schemas.microsoft.com/office/drawing/2014/main" id="{BF42079E-C8E4-4C36-B095-7A578817B851}"/>
              </a:ext>
            </a:extLst>
          </p:cNvPr>
          <p:cNvGraphicFramePr>
            <a:graphicFrameLocks noGrp="1"/>
          </p:cNvGraphicFramePr>
          <p:nvPr>
            <p:extLst>
              <p:ext uri="{D42A27DB-BD31-4B8C-83A1-F6EECF244321}">
                <p14:modId xmlns:p14="http://schemas.microsoft.com/office/powerpoint/2010/main" val="1897771978"/>
              </p:ext>
            </p:extLst>
          </p:nvPr>
        </p:nvGraphicFramePr>
        <p:xfrm>
          <a:off x="800257" y="1710364"/>
          <a:ext cx="7543483" cy="3688080"/>
        </p:xfrm>
        <a:graphic>
          <a:graphicData uri="http://schemas.openxmlformats.org/drawingml/2006/table">
            <a:tbl>
              <a:tblPr firstRow="1" bandRow="1">
                <a:tableStyleId>{EEE7283C-3CF3-47DC-8721-378D4A62B228}</a:tableStyleId>
              </a:tblPr>
              <a:tblGrid>
                <a:gridCol w="2413318">
                  <a:extLst>
                    <a:ext uri="{9D8B030D-6E8A-4147-A177-3AD203B41FA5}">
                      <a16:colId xmlns:a16="http://schemas.microsoft.com/office/drawing/2014/main" val="1483742435"/>
                    </a:ext>
                  </a:extLst>
                </a:gridCol>
                <a:gridCol w="1303655">
                  <a:extLst>
                    <a:ext uri="{9D8B030D-6E8A-4147-A177-3AD203B41FA5}">
                      <a16:colId xmlns:a16="http://schemas.microsoft.com/office/drawing/2014/main" val="2698099632"/>
                    </a:ext>
                  </a:extLst>
                </a:gridCol>
                <a:gridCol w="1303655">
                  <a:extLst>
                    <a:ext uri="{9D8B030D-6E8A-4147-A177-3AD203B41FA5}">
                      <a16:colId xmlns:a16="http://schemas.microsoft.com/office/drawing/2014/main" val="39738676"/>
                    </a:ext>
                  </a:extLst>
                </a:gridCol>
                <a:gridCol w="1303655">
                  <a:extLst>
                    <a:ext uri="{9D8B030D-6E8A-4147-A177-3AD203B41FA5}">
                      <a16:colId xmlns:a16="http://schemas.microsoft.com/office/drawing/2014/main" val="1393963176"/>
                    </a:ext>
                  </a:extLst>
                </a:gridCol>
                <a:gridCol w="1219200">
                  <a:extLst>
                    <a:ext uri="{9D8B030D-6E8A-4147-A177-3AD203B41FA5}">
                      <a16:colId xmlns:a16="http://schemas.microsoft.com/office/drawing/2014/main" val="113690819"/>
                    </a:ext>
                  </a:extLst>
                </a:gridCol>
              </a:tblGrid>
              <a:tr h="370840">
                <a:tc>
                  <a:txBody>
                    <a:bodyPr/>
                    <a:lstStyle/>
                    <a:p>
                      <a:endParaRPr lang="en-US" sz="3200"/>
                    </a:p>
                  </a:txBody>
                  <a:tcPr/>
                </a:tc>
                <a:tc>
                  <a:txBody>
                    <a:bodyPr/>
                    <a:lstStyle/>
                    <a:p>
                      <a:pPr algn="ctr"/>
                      <a:r>
                        <a:rPr lang="vi-VN" sz="3200">
                          <a:solidFill>
                            <a:srgbClr val="002060"/>
                          </a:solidFill>
                        </a:rPr>
                        <a:t>&lt;1250</a:t>
                      </a:r>
                      <a:endParaRPr lang="en-US" sz="3200">
                        <a:solidFill>
                          <a:srgbClr val="002060"/>
                        </a:solidFill>
                      </a:endParaRPr>
                    </a:p>
                  </a:txBody>
                  <a:tcPr/>
                </a:tc>
                <a:tc>
                  <a:txBody>
                    <a:bodyPr/>
                    <a:lstStyle/>
                    <a:p>
                      <a:pPr algn="ctr"/>
                      <a:r>
                        <a:rPr lang="vi-VN" sz="3200">
                          <a:solidFill>
                            <a:srgbClr val="002060"/>
                          </a:solidFill>
                        </a:rPr>
                        <a:t>&lt;1500</a:t>
                      </a:r>
                      <a:endParaRPr lang="en-US" sz="3200">
                        <a:solidFill>
                          <a:srgbClr val="002060"/>
                        </a:solidFill>
                      </a:endParaRPr>
                    </a:p>
                  </a:txBody>
                  <a:tcPr/>
                </a:tc>
                <a:tc>
                  <a:txBody>
                    <a:bodyPr/>
                    <a:lstStyle/>
                    <a:p>
                      <a:pPr algn="ctr"/>
                      <a:r>
                        <a:rPr lang="vi-VN" sz="3200">
                          <a:solidFill>
                            <a:srgbClr val="002060"/>
                          </a:solidFill>
                        </a:rPr>
                        <a:t>&lt;2000</a:t>
                      </a:r>
                      <a:endParaRPr lang="en-US" sz="3200">
                        <a:solidFill>
                          <a:srgbClr val="002060"/>
                        </a:solidFill>
                      </a:endParaRPr>
                    </a:p>
                  </a:txBody>
                  <a:tcPr/>
                </a:tc>
                <a:tc>
                  <a:txBody>
                    <a:bodyPr/>
                    <a:lstStyle/>
                    <a:p>
                      <a:pPr algn="ctr"/>
                      <a:r>
                        <a:rPr lang="vi-VN" sz="3200">
                          <a:solidFill>
                            <a:srgbClr val="002060"/>
                          </a:solidFill>
                        </a:rPr>
                        <a:t>&lt;2500</a:t>
                      </a:r>
                      <a:endParaRPr lang="en-US" sz="3200">
                        <a:solidFill>
                          <a:srgbClr val="002060"/>
                        </a:solidFill>
                      </a:endParaRPr>
                    </a:p>
                  </a:txBody>
                  <a:tcPr/>
                </a:tc>
                <a:extLst>
                  <a:ext uri="{0D108BD9-81ED-4DB2-BD59-A6C34878D82A}">
                    <a16:rowId xmlns:a16="http://schemas.microsoft.com/office/drawing/2014/main" val="1853522407"/>
                  </a:ext>
                </a:extLst>
              </a:tr>
              <a:tr h="370840">
                <a:tc>
                  <a:txBody>
                    <a:bodyPr/>
                    <a:lstStyle/>
                    <a:p>
                      <a:pPr algn="l"/>
                      <a:r>
                        <a:rPr lang="vi-VN" sz="3200" u="sng"/>
                        <a:t>Bình thường</a:t>
                      </a:r>
                    </a:p>
                    <a:p>
                      <a:pPr algn="l"/>
                      <a:r>
                        <a:rPr lang="vi-VN" sz="3200"/>
                        <a:t>TSB (mg/dl)</a:t>
                      </a:r>
                    </a:p>
                    <a:p>
                      <a:pPr algn="l"/>
                      <a:r>
                        <a:rPr lang="vi-VN" sz="3200"/>
                        <a:t>B/A (mg/g)</a:t>
                      </a:r>
                      <a:endParaRPr lang="en-US" sz="3200"/>
                    </a:p>
                  </a:txBody>
                  <a:tcPr/>
                </a:tc>
                <a:tc>
                  <a:txBody>
                    <a:bodyPr/>
                    <a:lstStyle/>
                    <a:p>
                      <a:pPr algn="ctr"/>
                      <a:endParaRPr lang="vi-VN" sz="3200"/>
                    </a:p>
                    <a:p>
                      <a:pPr algn="ctr"/>
                      <a:r>
                        <a:rPr lang="vi-VN" sz="3200"/>
                        <a:t>13</a:t>
                      </a:r>
                    </a:p>
                    <a:p>
                      <a:pPr algn="ctr"/>
                      <a:r>
                        <a:rPr lang="vi-VN" sz="3200"/>
                        <a:t>5.2</a:t>
                      </a:r>
                      <a:endParaRPr lang="en-US" sz="3200"/>
                    </a:p>
                  </a:txBody>
                  <a:tcPr/>
                </a:tc>
                <a:tc>
                  <a:txBody>
                    <a:bodyPr/>
                    <a:lstStyle/>
                    <a:p>
                      <a:pPr algn="ctr"/>
                      <a:endParaRPr lang="vi-VN" sz="3200"/>
                    </a:p>
                    <a:p>
                      <a:pPr algn="ctr"/>
                      <a:r>
                        <a:rPr lang="vi-VN" sz="3200"/>
                        <a:t>15</a:t>
                      </a:r>
                    </a:p>
                    <a:p>
                      <a:pPr algn="ctr"/>
                      <a:r>
                        <a:rPr lang="vi-VN" sz="3200"/>
                        <a:t>6</a:t>
                      </a:r>
                      <a:endParaRPr lang="en-US" sz="3200"/>
                    </a:p>
                  </a:txBody>
                  <a:tcPr/>
                </a:tc>
                <a:tc>
                  <a:txBody>
                    <a:bodyPr/>
                    <a:lstStyle/>
                    <a:p>
                      <a:pPr algn="ctr"/>
                      <a:endParaRPr lang="vi-VN" sz="3200"/>
                    </a:p>
                    <a:p>
                      <a:pPr algn="ctr"/>
                      <a:r>
                        <a:rPr lang="vi-VN" sz="3200"/>
                        <a:t>17</a:t>
                      </a:r>
                    </a:p>
                    <a:p>
                      <a:pPr algn="ctr"/>
                      <a:r>
                        <a:rPr lang="vi-VN" sz="3200"/>
                        <a:t>6.8</a:t>
                      </a:r>
                      <a:endParaRPr lang="en-US" sz="3200"/>
                    </a:p>
                  </a:txBody>
                  <a:tcPr/>
                </a:tc>
                <a:tc>
                  <a:txBody>
                    <a:bodyPr/>
                    <a:lstStyle/>
                    <a:p>
                      <a:pPr algn="ctr"/>
                      <a:endParaRPr lang="vi-VN" sz="3200"/>
                    </a:p>
                    <a:p>
                      <a:pPr algn="ctr"/>
                      <a:r>
                        <a:rPr lang="vi-VN" sz="3200"/>
                        <a:t>18</a:t>
                      </a:r>
                    </a:p>
                    <a:p>
                      <a:pPr algn="ctr"/>
                      <a:r>
                        <a:rPr lang="vi-VN" sz="3200"/>
                        <a:t>7.2</a:t>
                      </a:r>
                      <a:endParaRPr lang="en-US" sz="3200"/>
                    </a:p>
                  </a:txBody>
                  <a:tcPr/>
                </a:tc>
                <a:extLst>
                  <a:ext uri="{0D108BD9-81ED-4DB2-BD59-A6C34878D82A}">
                    <a16:rowId xmlns:a16="http://schemas.microsoft.com/office/drawing/2014/main" val="1760643356"/>
                  </a:ext>
                </a:extLst>
              </a:tr>
              <a:tr h="370840">
                <a:tc>
                  <a:txBody>
                    <a:bodyPr/>
                    <a:lstStyle/>
                    <a:p>
                      <a:pPr algn="l"/>
                      <a:r>
                        <a:rPr lang="vi-VN" sz="3200" u="sng"/>
                        <a:t>Nguy cơ</a:t>
                      </a:r>
                    </a:p>
                    <a:p>
                      <a:pPr algn="l"/>
                      <a:r>
                        <a:rPr lang="vi-VN" sz="3200"/>
                        <a:t>TSB (mg/dl)</a:t>
                      </a:r>
                    </a:p>
                    <a:p>
                      <a:pPr algn="l"/>
                      <a:r>
                        <a:rPr lang="vi-VN" sz="3200"/>
                        <a:t>B/A (mg/g)</a:t>
                      </a:r>
                      <a:endParaRPr lang="en-US" sz="3200"/>
                    </a:p>
                  </a:txBody>
                  <a:tcPr/>
                </a:tc>
                <a:tc>
                  <a:txBody>
                    <a:bodyPr/>
                    <a:lstStyle/>
                    <a:p>
                      <a:pPr algn="ctr"/>
                      <a:endParaRPr lang="vi-VN" sz="3200"/>
                    </a:p>
                    <a:p>
                      <a:pPr algn="ctr"/>
                      <a:r>
                        <a:rPr lang="vi-VN" sz="3200"/>
                        <a:t>10</a:t>
                      </a:r>
                    </a:p>
                    <a:p>
                      <a:pPr algn="ctr"/>
                      <a:r>
                        <a:rPr lang="vi-VN" sz="3200"/>
                        <a:t>4</a:t>
                      </a:r>
                      <a:endParaRPr lang="en-US" sz="3200"/>
                    </a:p>
                  </a:txBody>
                  <a:tcPr/>
                </a:tc>
                <a:tc>
                  <a:txBody>
                    <a:bodyPr/>
                    <a:lstStyle/>
                    <a:p>
                      <a:pPr algn="ctr"/>
                      <a:endParaRPr lang="vi-VN" sz="3200"/>
                    </a:p>
                    <a:p>
                      <a:pPr algn="ctr"/>
                      <a:r>
                        <a:rPr lang="vi-VN" sz="3200"/>
                        <a:t>13</a:t>
                      </a:r>
                    </a:p>
                    <a:p>
                      <a:pPr algn="ctr"/>
                      <a:r>
                        <a:rPr lang="vi-VN" sz="3200"/>
                        <a:t>5.2</a:t>
                      </a:r>
                      <a:endParaRPr lang="en-US" sz="3200"/>
                    </a:p>
                  </a:txBody>
                  <a:tcPr/>
                </a:tc>
                <a:tc>
                  <a:txBody>
                    <a:bodyPr/>
                    <a:lstStyle/>
                    <a:p>
                      <a:pPr algn="ctr"/>
                      <a:endParaRPr lang="vi-VN" sz="3200"/>
                    </a:p>
                    <a:p>
                      <a:pPr algn="ctr"/>
                      <a:r>
                        <a:rPr lang="vi-VN" sz="3200"/>
                        <a:t>15</a:t>
                      </a:r>
                    </a:p>
                    <a:p>
                      <a:pPr algn="ctr"/>
                      <a:r>
                        <a:rPr lang="vi-VN" sz="3200"/>
                        <a:t>6</a:t>
                      </a:r>
                      <a:endParaRPr lang="en-US" sz="3200"/>
                    </a:p>
                  </a:txBody>
                  <a:tcPr/>
                </a:tc>
                <a:tc>
                  <a:txBody>
                    <a:bodyPr/>
                    <a:lstStyle/>
                    <a:p>
                      <a:pPr algn="ctr"/>
                      <a:endParaRPr lang="vi-VN" sz="3200"/>
                    </a:p>
                    <a:p>
                      <a:pPr algn="ctr"/>
                      <a:r>
                        <a:rPr lang="vi-VN" sz="3200"/>
                        <a:t>17</a:t>
                      </a:r>
                    </a:p>
                    <a:p>
                      <a:pPr algn="ctr"/>
                      <a:r>
                        <a:rPr lang="vi-VN" sz="3200"/>
                        <a:t>6.8</a:t>
                      </a:r>
                      <a:endParaRPr lang="en-US" sz="3200"/>
                    </a:p>
                  </a:txBody>
                  <a:tcPr/>
                </a:tc>
                <a:extLst>
                  <a:ext uri="{0D108BD9-81ED-4DB2-BD59-A6C34878D82A}">
                    <a16:rowId xmlns:a16="http://schemas.microsoft.com/office/drawing/2014/main" val="3549419776"/>
                  </a:ext>
                </a:extLst>
              </a:tr>
            </a:tbl>
          </a:graphicData>
        </a:graphic>
      </p:graphicFrame>
    </p:spTree>
    <p:extLst>
      <p:ext uri="{BB962C8B-B14F-4D97-AF65-F5344CB8AC3E}">
        <p14:creationId xmlns:p14="http://schemas.microsoft.com/office/powerpoint/2010/main" val="2421447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itle 1"/>
          <p:cNvSpPr txBox="1">
            <a:spLocks noGrp="1"/>
          </p:cNvSpPr>
          <p:nvPr>
            <p:ph type="title"/>
          </p:nvPr>
        </p:nvSpPr>
        <p:spPr>
          <a:prstGeom prst="rect">
            <a:avLst/>
          </a:prstGeom>
        </p:spPr>
        <p:txBody>
          <a:bodyPr/>
          <a:lstStyle/>
          <a:p>
            <a:pPr>
              <a:defRPr sz="3900"/>
            </a:pPr>
            <a:r>
              <a:t>Hiệu quả thay máu</a:t>
            </a:r>
          </a:p>
        </p:txBody>
      </p:sp>
      <p:sp>
        <p:nvSpPr>
          <p:cNvPr id="372" name="Content Placeholder 2"/>
          <p:cNvSpPr txBox="1">
            <a:spLocks noGrp="1"/>
          </p:cNvSpPr>
          <p:nvPr>
            <p:ph type="body" idx="1"/>
          </p:nvPr>
        </p:nvSpPr>
        <p:spPr>
          <a:xfrm>
            <a:off x="104172" y="1296310"/>
            <a:ext cx="8935656" cy="5060040"/>
          </a:xfrm>
          <a:prstGeom prst="rect">
            <a:avLst/>
          </a:prstGeom>
        </p:spPr>
        <p:txBody>
          <a:bodyPr/>
          <a:lstStyle/>
          <a:p>
            <a:r>
              <a:t>Thay 2 lần thể tích (</a:t>
            </a:r>
            <a:r>
              <a:rPr>
                <a:highlight>
                  <a:srgbClr val="FFFF00"/>
                </a:highlight>
              </a:rPr>
              <a:t>160 ml/kg</a:t>
            </a:r>
            <a:r>
              <a:t>) TSB </a:t>
            </a:r>
            <a:r>
              <a:rPr lang="vi-VN"/>
              <a:t>↓ </a:t>
            </a:r>
            <a:r>
              <a:t>2TC (# 86%)</a:t>
            </a:r>
          </a:p>
          <a:p>
            <a:r>
              <a:t>Thay 3 lần thể tích máu: TSB giảm 3TC (# 95%)</a:t>
            </a:r>
          </a:p>
          <a:p>
            <a:r>
              <a:t>Thay 1 lần thể tích máu: TSB giảm 1TC (#63%)</a:t>
            </a:r>
          </a:p>
        </p:txBody>
      </p:sp>
      <p:grpSp>
        <p:nvGrpSpPr>
          <p:cNvPr id="2" name="Group 1">
            <a:extLst>
              <a:ext uri="{FF2B5EF4-FFF2-40B4-BE49-F238E27FC236}">
                <a16:creationId xmlns:a16="http://schemas.microsoft.com/office/drawing/2014/main" id="{08436F4F-A8D7-4D61-8933-4CC11C24DF33}"/>
              </a:ext>
            </a:extLst>
          </p:cNvPr>
          <p:cNvGrpSpPr/>
          <p:nvPr/>
        </p:nvGrpSpPr>
        <p:grpSpPr>
          <a:xfrm>
            <a:off x="1003612" y="3077035"/>
            <a:ext cx="6531507" cy="3580477"/>
            <a:chOff x="1836989" y="3794666"/>
            <a:chExt cx="5257801" cy="2692401"/>
          </a:xfrm>
        </p:grpSpPr>
        <p:pic>
          <p:nvPicPr>
            <p:cNvPr id="374" name="Picture 5" descr="Picture 5"/>
            <p:cNvPicPr>
              <a:picLocks noChangeAspect="1"/>
            </p:cNvPicPr>
            <p:nvPr/>
          </p:nvPicPr>
          <p:blipFill>
            <a:blip r:embed="rId2"/>
            <a:stretch>
              <a:fillRect/>
            </a:stretch>
          </p:blipFill>
          <p:spPr>
            <a:xfrm>
              <a:off x="1836989" y="3794666"/>
              <a:ext cx="5257801" cy="2692401"/>
            </a:xfrm>
            <a:prstGeom prst="rect">
              <a:avLst/>
            </a:prstGeom>
            <a:ln w="12700">
              <a:miter lim="400000"/>
            </a:ln>
          </p:spPr>
        </p:pic>
        <p:sp>
          <p:nvSpPr>
            <p:cNvPr id="375" name="Straight Arrow Connector 6"/>
            <p:cNvSpPr/>
            <p:nvPr/>
          </p:nvSpPr>
          <p:spPr>
            <a:xfrm flipV="1">
              <a:off x="4114800" y="4191000"/>
              <a:ext cx="0" cy="2103121"/>
            </a:xfrm>
            <a:prstGeom prst="line">
              <a:avLst/>
            </a:prstGeom>
            <a:ln w="31750">
              <a:solidFill>
                <a:srgbClr val="FF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376" name="Straight Arrow Connector 7"/>
            <p:cNvSpPr/>
            <p:nvPr/>
          </p:nvSpPr>
          <p:spPr>
            <a:xfrm flipV="1">
              <a:off x="5086350" y="3962400"/>
              <a:ext cx="0" cy="2393950"/>
            </a:xfrm>
            <a:prstGeom prst="line">
              <a:avLst/>
            </a:prstGeom>
            <a:ln w="31750">
              <a:solidFill>
                <a:srgbClr val="FF0000"/>
              </a:solidFill>
              <a:tailEnd type="triangle"/>
            </a:ln>
            <a:effectLst>
              <a:outerShdw blurRad="38100" dist="20000" dir="5400000" rotWithShape="0">
                <a:srgbClr val="000000">
                  <a:alpha val="38000"/>
                </a:srgbClr>
              </a:outerShdw>
            </a:effectLst>
          </p:spPr>
          <p:txBody>
            <a:bodyPr lIns="45719" rIns="45719"/>
            <a:lstStyle/>
            <a:p>
              <a:endParaRP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AAEE-EDE3-4511-9145-6710BA389C96}"/>
              </a:ext>
            </a:extLst>
          </p:cNvPr>
          <p:cNvSpPr>
            <a:spLocks noGrp="1"/>
          </p:cNvSpPr>
          <p:nvPr>
            <p:ph type="title"/>
          </p:nvPr>
        </p:nvSpPr>
        <p:spPr>
          <a:xfrm>
            <a:off x="457200" y="141395"/>
            <a:ext cx="8229600" cy="720509"/>
          </a:xfrm>
        </p:spPr>
        <p:txBody>
          <a:bodyPr>
            <a:normAutofit fontScale="90000"/>
          </a:bodyPr>
          <a:lstStyle/>
          <a:p>
            <a:r>
              <a:rPr lang="vi-VN">
                <a:solidFill>
                  <a:srgbClr val="7030A0"/>
                </a:solidFill>
              </a:rPr>
              <a:t>Thay máu</a:t>
            </a:r>
            <a:endParaRPr lang="en-US">
              <a:solidFill>
                <a:srgbClr val="7030A0"/>
              </a:solidFill>
            </a:endParaRPr>
          </a:p>
        </p:txBody>
      </p:sp>
      <p:sp>
        <p:nvSpPr>
          <p:cNvPr id="3" name="Text Placeholder 2">
            <a:extLst>
              <a:ext uri="{FF2B5EF4-FFF2-40B4-BE49-F238E27FC236}">
                <a16:creationId xmlns:a16="http://schemas.microsoft.com/office/drawing/2014/main" id="{BBF25213-6B93-4EE8-829E-964CCF89FB8A}"/>
              </a:ext>
            </a:extLst>
          </p:cNvPr>
          <p:cNvSpPr>
            <a:spLocks noGrp="1"/>
          </p:cNvSpPr>
          <p:nvPr>
            <p:ph type="body" idx="1"/>
          </p:nvPr>
        </p:nvSpPr>
        <p:spPr>
          <a:xfrm>
            <a:off x="98384" y="861904"/>
            <a:ext cx="8941443" cy="5854702"/>
          </a:xfrm>
        </p:spPr>
        <p:txBody>
          <a:bodyPr>
            <a:normAutofit lnSpcReduction="10000"/>
          </a:bodyPr>
          <a:lstStyle/>
          <a:p>
            <a:pPr>
              <a:lnSpc>
                <a:spcPct val="150000"/>
              </a:lnSpc>
              <a:spcBef>
                <a:spcPts val="0"/>
              </a:spcBef>
            </a:pPr>
            <a:r>
              <a:rPr lang="vi-VN" sz="2400">
                <a:solidFill>
                  <a:srgbClr val="00B050"/>
                </a:solidFill>
              </a:rPr>
              <a:t>V máu sơ sinh: 80ml/kg, </a:t>
            </a:r>
            <a:r>
              <a:rPr lang="vi-VN" sz="2400">
                <a:solidFill>
                  <a:srgbClr val="00B050"/>
                </a:solidFill>
                <a:highlight>
                  <a:srgbClr val="FFFF00"/>
                </a:highlight>
              </a:rPr>
              <a:t>Thay qua tĩnh mạch rốn</a:t>
            </a:r>
          </a:p>
          <a:p>
            <a:pPr>
              <a:lnSpc>
                <a:spcPct val="150000"/>
              </a:lnSpc>
              <a:spcBef>
                <a:spcPts val="0"/>
              </a:spcBef>
            </a:pPr>
            <a:r>
              <a:rPr lang="vi-VN" sz="2400">
                <a:solidFill>
                  <a:srgbClr val="00B050"/>
                </a:solidFill>
              </a:rPr>
              <a:t>Chọn thay 2 lần (83%) vì 1 lần thì ko nhiều lắm còn 3 lần tăng ko bao nhiêu mà tốn time, mất máu nhiều hơn, biến chứng nhiều hơn.</a:t>
            </a:r>
          </a:p>
          <a:p>
            <a:pPr>
              <a:lnSpc>
                <a:spcPct val="150000"/>
              </a:lnSpc>
              <a:spcBef>
                <a:spcPts val="0"/>
              </a:spcBef>
            </a:pPr>
            <a:r>
              <a:rPr lang="vi-VN" sz="2400">
                <a:solidFill>
                  <a:srgbClr val="00B050"/>
                </a:solidFill>
              </a:rPr>
              <a:t>Thay 2 lần: bilirubin giảm ≥50% là có hiệu quả (83% là lý tưởng)</a:t>
            </a:r>
          </a:p>
          <a:p>
            <a:pPr>
              <a:lnSpc>
                <a:spcPct val="150000"/>
              </a:lnSpc>
              <a:spcBef>
                <a:spcPts val="0"/>
              </a:spcBef>
            </a:pPr>
            <a:r>
              <a:rPr lang="vi-VN" sz="2400">
                <a:solidFill>
                  <a:srgbClr val="00B050"/>
                </a:solidFill>
              </a:rPr>
              <a:t>TH lần 2 xong ko giảm bao nhiêu hết: vì thay máu có 2 pha: bơm vô rồi rút rồi bơm bỏ, xong rút máu từ bịch bơm từ từ cho BN (cùng một tĩnh mạch), do cấu tạo ống bơm có 2 nhánh … nói chung là chỉnh nhầm sao mà máu hút ra từ BN lại bơm trở lại BN, còn máu hút từ bịch thì lại bơm bỏ.</a:t>
            </a:r>
          </a:p>
          <a:p>
            <a:pPr>
              <a:lnSpc>
                <a:spcPct val="150000"/>
              </a:lnSpc>
              <a:spcBef>
                <a:spcPts val="0"/>
              </a:spcBef>
            </a:pPr>
            <a:r>
              <a:rPr lang="vi-VN" sz="2400">
                <a:solidFill>
                  <a:srgbClr val="00B050"/>
                </a:solidFill>
              </a:rPr>
              <a:t>Thay 2 lần mà giảm tới 95%: có thể là rút nhầm máu từ bịch truyền ra thử chứ không phải máu BN.</a:t>
            </a:r>
            <a:endParaRPr lang="en-US" sz="2400">
              <a:solidFill>
                <a:srgbClr val="00B050"/>
              </a:solidFill>
            </a:endParaRPr>
          </a:p>
        </p:txBody>
      </p:sp>
    </p:spTree>
    <p:extLst>
      <p:ext uri="{BB962C8B-B14F-4D97-AF65-F5344CB8AC3E}">
        <p14:creationId xmlns:p14="http://schemas.microsoft.com/office/powerpoint/2010/main" val="197316863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4E22-029B-41DC-BF5F-F5B8BE19C053}"/>
              </a:ext>
            </a:extLst>
          </p:cNvPr>
          <p:cNvSpPr>
            <a:spLocks noGrp="1"/>
          </p:cNvSpPr>
          <p:nvPr>
            <p:ph type="title"/>
          </p:nvPr>
        </p:nvSpPr>
        <p:spPr/>
        <p:txBody>
          <a:bodyPr>
            <a:normAutofit fontScale="90000"/>
          </a:bodyPr>
          <a:lstStyle/>
          <a:p>
            <a:r>
              <a:rPr lang="en-US"/>
              <a:t>Lúc 42 giờ tuổi</a:t>
            </a:r>
          </a:p>
        </p:txBody>
      </p:sp>
      <p:sp>
        <p:nvSpPr>
          <p:cNvPr id="3" name="Text Placeholder 2">
            <a:extLst>
              <a:ext uri="{FF2B5EF4-FFF2-40B4-BE49-F238E27FC236}">
                <a16:creationId xmlns:a16="http://schemas.microsoft.com/office/drawing/2014/main" id="{D3F13BCE-3C3C-4CDB-9AA4-5D205B7728F8}"/>
              </a:ext>
            </a:extLst>
          </p:cNvPr>
          <p:cNvSpPr>
            <a:spLocks noGrp="1"/>
          </p:cNvSpPr>
          <p:nvPr>
            <p:ph type="body" idx="1"/>
          </p:nvPr>
        </p:nvSpPr>
        <p:spPr/>
        <p:txBody>
          <a:bodyPr/>
          <a:lstStyle/>
          <a:p>
            <a:r>
              <a:rPr lang="vi-VN"/>
              <a:t>Tỉnh, hồng/KT, tim phổi bình thường, bụng mềm, gan lách không to, thóp phẳng, cường cơ bình thường, phản xạ bú nuốt tốt. </a:t>
            </a:r>
          </a:p>
          <a:p>
            <a:r>
              <a:rPr lang="vi-VN"/>
              <a:t>Bilirubin máu: TP: 11 mg/dL; TT: 0,8 mg/dL.</a:t>
            </a:r>
          </a:p>
          <a:p>
            <a:pPr marL="0" indent="0">
              <a:buNone/>
            </a:pPr>
            <a:endParaRPr lang="vi-VN">
              <a:sym typeface="Wingdings" panose="05000000000000000000" pitchFamily="2" charset="2"/>
            </a:endParaRPr>
          </a:p>
          <a:p>
            <a:pPr marL="0" indent="0">
              <a:buNone/>
            </a:pPr>
            <a:r>
              <a:rPr lang="vi-VN">
                <a:solidFill>
                  <a:srgbClr val="C00000"/>
                </a:solidFill>
                <a:sym typeface="Wingdings" panose="05000000000000000000" pitchFamily="2" charset="2"/>
              </a:rPr>
              <a:t></a:t>
            </a:r>
            <a:r>
              <a:rPr lang="vi-VN">
                <a:solidFill>
                  <a:srgbClr val="C00000"/>
                </a:solidFill>
              </a:rPr>
              <a:t>Xử trí bệnh nhân lúc này như thế nào?</a:t>
            </a:r>
            <a:endParaRPr lang="en-US">
              <a:solidFill>
                <a:srgbClr val="C00000"/>
              </a:solidFill>
            </a:endParaRPr>
          </a:p>
        </p:txBody>
      </p:sp>
    </p:spTree>
    <p:extLst>
      <p:ext uri="{BB962C8B-B14F-4D97-AF65-F5344CB8AC3E}">
        <p14:creationId xmlns:p14="http://schemas.microsoft.com/office/powerpoint/2010/main" val="35434103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457199" y="158297"/>
            <a:ext cx="8229600" cy="720509"/>
          </a:xfrm>
          <a:prstGeom prst="rect">
            <a:avLst/>
          </a:prstGeom>
        </p:spPr>
        <p:txBody>
          <a:bodyPr/>
          <a:lstStyle/>
          <a:p>
            <a:pPr defTabSz="438911">
              <a:defRPr sz="3743"/>
            </a:pPr>
            <a:r>
              <a:t>Ngưỡng bilirubin nào gây bệnh não?</a:t>
            </a:r>
          </a:p>
        </p:txBody>
      </p:sp>
      <p:sp>
        <p:nvSpPr>
          <p:cNvPr id="314" name="Content Placeholder 4"/>
          <p:cNvSpPr txBox="1">
            <a:spLocks noGrp="1"/>
          </p:cNvSpPr>
          <p:nvPr>
            <p:ph type="body" idx="1"/>
          </p:nvPr>
        </p:nvSpPr>
        <p:spPr>
          <a:xfrm>
            <a:off x="206828" y="878806"/>
            <a:ext cx="8730343" cy="5820897"/>
          </a:xfrm>
          <a:prstGeom prst="rect">
            <a:avLst/>
          </a:prstGeom>
        </p:spPr>
        <p:txBody>
          <a:bodyPr>
            <a:normAutofit lnSpcReduction="10000"/>
          </a:bodyPr>
          <a:lstStyle/>
          <a:p>
            <a:pPr>
              <a:lnSpc>
                <a:spcPct val="130000"/>
              </a:lnSpc>
            </a:pPr>
            <a:r>
              <a:rPr b="1" i="1" u="sng">
                <a:latin typeface="arial" panose="020B0604020202020204" pitchFamily="34" charset="0"/>
                <a:cs typeface="arial" panose="020B0604020202020204" pitchFamily="34" charset="0"/>
              </a:rPr>
              <a:t>Trẻ ≥ 35 tuần</a:t>
            </a:r>
          </a:p>
          <a:p>
            <a:pPr lvl="1">
              <a:lnSpc>
                <a:spcPct val="130000"/>
              </a:lnSpc>
              <a:spcBef>
                <a:spcPts val="600"/>
              </a:spcBef>
              <a:buFont typeface="Courier New" panose="02070309020205020404" pitchFamily="49" charset="0"/>
              <a:buChar char="o"/>
              <a:defRPr sz="2800"/>
            </a:pPr>
            <a:r>
              <a:rPr>
                <a:latin typeface="arial" panose="020B0604020202020204" pitchFamily="34" charset="0"/>
                <a:cs typeface="arial" panose="020B0604020202020204" pitchFamily="34" charset="0"/>
              </a:rPr>
              <a:t>&lt;25 mg/dL + không tán huyết, hay </a:t>
            </a:r>
          </a:p>
          <a:p>
            <a:pPr lvl="1">
              <a:lnSpc>
                <a:spcPct val="130000"/>
              </a:lnSpc>
              <a:spcBef>
                <a:spcPts val="600"/>
              </a:spcBef>
              <a:buFont typeface="Courier New" panose="02070309020205020404" pitchFamily="49" charset="0"/>
              <a:buChar char="o"/>
              <a:defRPr sz="2800"/>
            </a:pPr>
            <a:r>
              <a:rPr>
                <a:latin typeface="arial" panose="020B0604020202020204" pitchFamily="34" charset="0"/>
                <a:cs typeface="arial" panose="020B0604020202020204" pitchFamily="34" charset="0"/>
              </a:rPr>
              <a:t>&lt;20 mg/dL + tán huyết </a:t>
            </a:r>
          </a:p>
          <a:p>
            <a:pPr marL="0" lvl="1" indent="0">
              <a:lnSpc>
                <a:spcPct val="130000"/>
              </a:lnSpc>
              <a:spcBef>
                <a:spcPts val="600"/>
              </a:spcBef>
              <a:buSzTx/>
              <a:buNone/>
              <a:defRPr sz="2800"/>
            </a:pPr>
            <a:r>
              <a:rPr lang="vi-VN">
                <a:latin typeface="arial" panose="020B0604020202020204" pitchFamily="34" charset="0"/>
                <a:ea typeface="Wingdings"/>
                <a:cs typeface="arial" panose="020B0604020202020204" pitchFamily="34" charset="0"/>
                <a:sym typeface="Wingdings"/>
              </a:rPr>
              <a:t>	</a:t>
            </a:r>
            <a:r>
              <a:rPr>
                <a:latin typeface="arial" panose="020B0604020202020204" pitchFamily="34" charset="0"/>
                <a:ea typeface="Wingdings"/>
                <a:cs typeface="arial" panose="020B0604020202020204" pitchFamily="34" charset="0"/>
                <a:sym typeface="Wingdings"/>
              </a:rPr>
              <a:t></a:t>
            </a:r>
            <a:r>
              <a:rPr>
                <a:latin typeface="arial" panose="020B0604020202020204" pitchFamily="34" charset="0"/>
                <a:cs typeface="arial" panose="020B0604020202020204" pitchFamily="34" charset="0"/>
              </a:rPr>
              <a:t>không liên quan bệnh não</a:t>
            </a:r>
            <a:endParaRPr lang="vi-VN">
              <a:solidFill>
                <a:srgbClr val="7030A0"/>
              </a:solidFill>
              <a:latin typeface="arial" panose="020B0604020202020204" pitchFamily="34" charset="0"/>
              <a:cs typeface="arial" panose="020B0604020202020204" pitchFamily="34" charset="0"/>
            </a:endParaRPr>
          </a:p>
          <a:p>
            <a:pPr lvl="1">
              <a:lnSpc>
                <a:spcPct val="130000"/>
              </a:lnSpc>
              <a:spcBef>
                <a:spcPts val="600"/>
              </a:spcBef>
              <a:buFont typeface="Courier New" panose="02070309020205020404" pitchFamily="49" charset="0"/>
              <a:buChar char="o"/>
              <a:defRPr sz="2800"/>
            </a:pPr>
            <a:r>
              <a:rPr>
                <a:highlight>
                  <a:srgbClr val="FFFF00"/>
                </a:highlight>
                <a:latin typeface="arial" panose="020B0604020202020204" pitchFamily="34" charset="0"/>
                <a:cs typeface="arial" panose="020B0604020202020204" pitchFamily="34" charset="0"/>
              </a:rPr>
              <a:t>Bilirubin </a:t>
            </a:r>
            <a:r>
              <a:rPr>
                <a:solidFill>
                  <a:srgbClr val="FF0000"/>
                </a:solidFill>
                <a:highlight>
                  <a:srgbClr val="FFFF00"/>
                </a:highlight>
                <a:latin typeface="arial" panose="020B0604020202020204" pitchFamily="34" charset="0"/>
                <a:cs typeface="arial" panose="020B0604020202020204" pitchFamily="34" charset="0"/>
              </a:rPr>
              <a:t>&gt;25 </a:t>
            </a:r>
            <a:r>
              <a:rPr>
                <a:highlight>
                  <a:srgbClr val="FFFF00"/>
                </a:highlight>
                <a:latin typeface="arial" panose="020B0604020202020204" pitchFamily="34" charset="0"/>
                <a:cs typeface="arial" panose="020B0604020202020204" pitchFamily="34" charset="0"/>
              </a:rPr>
              <a:t>mg/dL</a:t>
            </a:r>
            <a:r>
              <a:rPr lang="vi-VN">
                <a:latin typeface="arial" panose="020B0604020202020204" pitchFamily="34" charset="0"/>
                <a:ea typeface="Wingdings"/>
                <a:cs typeface="arial" panose="020B0604020202020204" pitchFamily="34" charset="0"/>
                <a:sym typeface="Wingdings"/>
              </a:rPr>
              <a:t> →nguy cơ </a:t>
            </a:r>
            <a:r>
              <a:rPr>
                <a:latin typeface="arial" panose="020B0604020202020204" pitchFamily="34" charset="0"/>
                <a:cs typeface="arial" panose="020B0604020202020204" pitchFamily="34" charset="0"/>
              </a:rPr>
              <a:t>bệnh </a:t>
            </a:r>
            <a:r>
              <a:rPr lang="vi-VN">
                <a:latin typeface="arial" panose="020B0604020202020204" pitchFamily="34" charset="0"/>
                <a:cs typeface="arial" panose="020B0604020202020204" pitchFamily="34" charset="0"/>
              </a:rPr>
              <a:t>não. Cơ chế:</a:t>
            </a:r>
          </a:p>
          <a:p>
            <a:pPr lvl="2">
              <a:lnSpc>
                <a:spcPct val="130000"/>
              </a:lnSpc>
            </a:pPr>
            <a:r>
              <a:rPr lang="de-DE" sz="3000">
                <a:highlight>
                  <a:srgbClr val="00FF00"/>
                </a:highlight>
                <a:latin typeface="arial" panose="020B0604020202020204" pitchFamily="34" charset="0"/>
                <a:cs typeface="arial" panose="020B0604020202020204" pitchFamily="34" charset="0"/>
              </a:rPr>
              <a:t>8 mg Bili / 1 g alb.</a:t>
            </a:r>
          </a:p>
          <a:p>
            <a:pPr lvl="2">
              <a:lnSpc>
                <a:spcPct val="130000"/>
              </a:lnSpc>
            </a:pPr>
            <a:r>
              <a:rPr lang="vi-VN" sz="3000">
                <a:highlight>
                  <a:srgbClr val="00FF00"/>
                </a:highlight>
                <a:latin typeface="arial" panose="020B0604020202020204" pitchFamily="34" charset="0"/>
                <a:cs typeface="arial" panose="020B0604020202020204" pitchFamily="34" charset="0"/>
              </a:rPr>
              <a:t>3-3.5</a:t>
            </a:r>
            <a:r>
              <a:rPr lang="de-DE" sz="3000">
                <a:highlight>
                  <a:srgbClr val="00FF00"/>
                </a:highlight>
                <a:latin typeface="arial" panose="020B0604020202020204" pitchFamily="34" charset="0"/>
                <a:cs typeface="arial" panose="020B0604020202020204" pitchFamily="34" charset="0"/>
              </a:rPr>
              <a:t>g Alb. / 100 mL</a:t>
            </a:r>
            <a:endParaRPr sz="2200">
              <a:highlight>
                <a:srgbClr val="00FF00"/>
              </a:highlight>
              <a:latin typeface="arial" panose="020B0604020202020204" pitchFamily="34" charset="0"/>
              <a:cs typeface="arial" panose="020B0604020202020204" pitchFamily="34" charset="0"/>
            </a:endParaRPr>
          </a:p>
          <a:p>
            <a:pPr>
              <a:lnSpc>
                <a:spcPct val="130000"/>
              </a:lnSpc>
            </a:pPr>
            <a:r>
              <a:rPr b="1" i="1" u="sng">
                <a:latin typeface="arial" panose="020B0604020202020204" pitchFamily="34" charset="0"/>
                <a:cs typeface="arial" panose="020B0604020202020204" pitchFamily="34" charset="0"/>
              </a:rPr>
              <a:t>Trẻ &lt; 35 tuần</a:t>
            </a:r>
          </a:p>
          <a:p>
            <a:pPr marL="0" lvl="1" indent="457200">
              <a:lnSpc>
                <a:spcPct val="130000"/>
              </a:lnSpc>
              <a:spcBef>
                <a:spcPts val="600"/>
              </a:spcBef>
              <a:buSzTx/>
              <a:buFont typeface="Wingdings"/>
              <a:buNone/>
              <a:defRPr sz="2800"/>
            </a:pPr>
            <a:r>
              <a:rPr>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 (ko có dữ liệu)</a:t>
            </a:r>
          </a:p>
        </p:txBody>
      </p:sp>
      <p:sp>
        <p:nvSpPr>
          <p:cNvPr id="2" name="Rectangle 1">
            <a:extLst>
              <a:ext uri="{FF2B5EF4-FFF2-40B4-BE49-F238E27FC236}">
                <a16:creationId xmlns:a16="http://schemas.microsoft.com/office/drawing/2014/main" id="{FDD678AA-5D26-4C83-BEF0-8660945D600F}"/>
              </a:ext>
            </a:extLst>
          </p:cNvPr>
          <p:cNvSpPr/>
          <p:nvPr/>
        </p:nvSpPr>
        <p:spPr>
          <a:xfrm>
            <a:off x="5476723" y="4096011"/>
            <a:ext cx="3331030" cy="830997"/>
          </a:xfrm>
          <a:prstGeom prst="rect">
            <a:avLst/>
          </a:prstGeom>
        </p:spPr>
        <p:txBody>
          <a:bodyPr wrap="square">
            <a:spAutoFit/>
          </a:bodyPr>
          <a:lstStyle/>
          <a:p>
            <a:r>
              <a:rPr lang="en-US" sz="2400">
                <a:solidFill>
                  <a:srgbClr val="00B050"/>
                </a:solidFill>
              </a:rPr>
              <a:t>(3-3,5 =&gt;mốc 24-26 trừ bili TT 1mg nữa là ra 25)</a:t>
            </a:r>
          </a:p>
        </p:txBody>
      </p:sp>
      <p:sp>
        <p:nvSpPr>
          <p:cNvPr id="4" name="TextBox 3">
            <a:extLst>
              <a:ext uri="{FF2B5EF4-FFF2-40B4-BE49-F238E27FC236}">
                <a16:creationId xmlns:a16="http://schemas.microsoft.com/office/drawing/2014/main" id="{9B201CA2-7078-47FC-815C-016C8B7A5E27}"/>
              </a:ext>
            </a:extLst>
          </p:cNvPr>
          <p:cNvSpPr txBox="1"/>
          <p:nvPr/>
        </p:nvSpPr>
        <p:spPr>
          <a:xfrm>
            <a:off x="5431972" y="2175175"/>
            <a:ext cx="34205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vi-VN">
                <a:solidFill>
                  <a:srgbClr val="00B050"/>
                </a:solidFill>
                <a:latin typeface="arial" panose="020B0604020202020204" pitchFamily="34" charset="0"/>
                <a:cs typeface="arial" panose="020B0604020202020204" pitchFamily="34" charset="0"/>
              </a:rPr>
              <a:t>(tuy nhiên ngưỡng này ko luôn đúng, tùy BN mà tiên lượng →Bili ko tới ngưỡng vẫn phải xem có tr/c não cấp)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14">
                                            <p:bg/>
                                          </p:spTgt>
                                        </p:tgtEl>
                                        <p:attrNameLst>
                                          <p:attrName>style.visibility</p:attrName>
                                        </p:attrNameLst>
                                      </p:cBhvr>
                                      <p:to>
                                        <p:strVal val="visible"/>
                                      </p:to>
                                    </p:set>
                                    <p:animEffect transition="in" filter="wipe(left)">
                                      <p:cBhvr>
                                        <p:cTn id="7" dur="500"/>
                                        <p:tgtEl>
                                          <p:spTgt spid="314">
                                            <p:bg/>
                                          </p:spTgt>
                                        </p:tgtEl>
                                      </p:cBhvr>
                                    </p:animEffect>
                                  </p:childTnLst>
                                </p:cTn>
                              </p:par>
                              <p:par>
                                <p:cTn id="8" presetID="22" presetClass="entr" presetSubtype="8" fill="hold" grpId="0" nodeType="withEffect">
                                  <p:stCondLst>
                                    <p:cond delay="0"/>
                                  </p:stCondLst>
                                  <p:iterate>
                                    <p:tmAbs val="0"/>
                                  </p:iterate>
                                  <p:childTnLst>
                                    <p:set>
                                      <p:cBhvr>
                                        <p:cTn id="9" fill="hold"/>
                                        <p:tgtEl>
                                          <p:spTgt spid="314">
                                            <p:txEl>
                                              <p:pRg st="0" end="0"/>
                                            </p:txEl>
                                          </p:spTgt>
                                        </p:tgtEl>
                                        <p:attrNameLst>
                                          <p:attrName>style.visibility</p:attrName>
                                        </p:attrNameLst>
                                      </p:cBhvr>
                                      <p:to>
                                        <p:strVal val="visible"/>
                                      </p:to>
                                    </p:set>
                                    <p:animEffect transition="in" filter="wipe(left)">
                                      <p:cBhvr>
                                        <p:cTn id="10" dur="500"/>
                                        <p:tgtEl>
                                          <p:spTgt spid="314">
                                            <p:txEl>
                                              <p:pRg st="0" end="0"/>
                                            </p:txEl>
                                          </p:spTgt>
                                        </p:tgtEl>
                                      </p:cBhvr>
                                    </p:animEffect>
                                  </p:childTnLst>
                                </p:cTn>
                              </p:par>
                              <p:par>
                                <p:cTn id="11" presetID="22" presetClass="entr" presetSubtype="8" fill="hold" grpId="0" nodeType="withEffect">
                                  <p:stCondLst>
                                    <p:cond delay="0"/>
                                  </p:stCondLst>
                                  <p:iterate>
                                    <p:tmAbs val="0"/>
                                  </p:iterate>
                                  <p:childTnLst>
                                    <p:set>
                                      <p:cBhvr>
                                        <p:cTn id="12" fill="hold"/>
                                        <p:tgtEl>
                                          <p:spTgt spid="314">
                                            <p:txEl>
                                              <p:pRg st="1" end="1"/>
                                            </p:txEl>
                                          </p:spTgt>
                                        </p:tgtEl>
                                        <p:attrNameLst>
                                          <p:attrName>style.visibility</p:attrName>
                                        </p:attrNameLst>
                                      </p:cBhvr>
                                      <p:to>
                                        <p:strVal val="visible"/>
                                      </p:to>
                                    </p:set>
                                    <p:animEffect transition="in" filter="wipe(left)">
                                      <p:cBhvr>
                                        <p:cTn id="13" dur="500"/>
                                        <p:tgtEl>
                                          <p:spTgt spid="314">
                                            <p:txEl>
                                              <p:pRg st="1" end="1"/>
                                            </p:txEl>
                                          </p:spTgt>
                                        </p:tgtEl>
                                      </p:cBhvr>
                                    </p:animEffect>
                                  </p:childTnLst>
                                </p:cTn>
                              </p:par>
                              <p:par>
                                <p:cTn id="14" presetID="22" presetClass="entr" presetSubtype="8" fill="hold" grpId="0" nodeType="withEffect">
                                  <p:stCondLst>
                                    <p:cond delay="0"/>
                                  </p:stCondLst>
                                  <p:iterate>
                                    <p:tmAbs val="0"/>
                                  </p:iterate>
                                  <p:childTnLst>
                                    <p:set>
                                      <p:cBhvr>
                                        <p:cTn id="15" fill="hold"/>
                                        <p:tgtEl>
                                          <p:spTgt spid="314">
                                            <p:txEl>
                                              <p:pRg st="2" end="2"/>
                                            </p:txEl>
                                          </p:spTgt>
                                        </p:tgtEl>
                                        <p:attrNameLst>
                                          <p:attrName>style.visibility</p:attrName>
                                        </p:attrNameLst>
                                      </p:cBhvr>
                                      <p:to>
                                        <p:strVal val="visible"/>
                                      </p:to>
                                    </p:set>
                                    <p:animEffect transition="in" filter="wipe(left)">
                                      <p:cBhvr>
                                        <p:cTn id="16" dur="500"/>
                                        <p:tgtEl>
                                          <p:spTgt spid="314">
                                            <p:txEl>
                                              <p:pRg st="2" end="2"/>
                                            </p:txEl>
                                          </p:spTgt>
                                        </p:tgtEl>
                                      </p:cBhvr>
                                    </p:animEffect>
                                  </p:childTnLst>
                                </p:cTn>
                              </p:par>
                              <p:par>
                                <p:cTn id="17" presetID="22" presetClass="entr" presetSubtype="8" fill="hold" grpId="0" nodeType="withEffect">
                                  <p:stCondLst>
                                    <p:cond delay="0"/>
                                  </p:stCondLst>
                                  <p:iterate>
                                    <p:tmAbs val="0"/>
                                  </p:iterate>
                                  <p:childTnLst>
                                    <p:set>
                                      <p:cBhvr>
                                        <p:cTn id="18" fill="hold"/>
                                        <p:tgtEl>
                                          <p:spTgt spid="314">
                                            <p:txEl>
                                              <p:pRg st="3" end="3"/>
                                            </p:txEl>
                                          </p:spTgt>
                                        </p:tgtEl>
                                        <p:attrNameLst>
                                          <p:attrName>style.visibility</p:attrName>
                                        </p:attrNameLst>
                                      </p:cBhvr>
                                      <p:to>
                                        <p:strVal val="visible"/>
                                      </p:to>
                                    </p:set>
                                    <p:animEffect transition="in" filter="wipe(left)">
                                      <p:cBhvr>
                                        <p:cTn id="19" dur="500"/>
                                        <p:tgtEl>
                                          <p:spTgt spid="314">
                                            <p:txEl>
                                              <p:pRg st="3" end="3"/>
                                            </p:txEl>
                                          </p:spTgt>
                                        </p:tgtEl>
                                      </p:cBhvr>
                                    </p:animEffect>
                                  </p:childTnLst>
                                </p:cTn>
                              </p:par>
                              <p:par>
                                <p:cTn id="20" presetID="22" presetClass="entr" presetSubtype="8" fill="hold" grpId="0" nodeType="withEffect">
                                  <p:stCondLst>
                                    <p:cond delay="0"/>
                                  </p:stCondLst>
                                  <p:iterate>
                                    <p:tmAbs val="0"/>
                                  </p:iterate>
                                  <p:childTnLst>
                                    <p:set>
                                      <p:cBhvr>
                                        <p:cTn id="21" fill="hold"/>
                                        <p:tgtEl>
                                          <p:spTgt spid="314">
                                            <p:txEl>
                                              <p:pRg st="4" end="4"/>
                                            </p:txEl>
                                          </p:spTgt>
                                        </p:tgtEl>
                                        <p:attrNameLst>
                                          <p:attrName>style.visibility</p:attrName>
                                        </p:attrNameLst>
                                      </p:cBhvr>
                                      <p:to>
                                        <p:strVal val="visible"/>
                                      </p:to>
                                    </p:set>
                                    <p:animEffect transition="in" filter="wipe(left)">
                                      <p:cBhvr>
                                        <p:cTn id="22" dur="500"/>
                                        <p:tgtEl>
                                          <p:spTgt spid="314">
                                            <p:txEl>
                                              <p:pRg st="4" end="4"/>
                                            </p:txEl>
                                          </p:spTgt>
                                        </p:tgtEl>
                                      </p:cBhvr>
                                    </p:animEffect>
                                  </p:childTnLst>
                                </p:cTn>
                              </p:par>
                              <p:par>
                                <p:cTn id="23" presetID="22" presetClass="entr" presetSubtype="8" fill="hold" grpId="0" nodeType="withEffect">
                                  <p:stCondLst>
                                    <p:cond delay="0"/>
                                  </p:stCondLst>
                                  <p:iterate>
                                    <p:tmAbs val="0"/>
                                  </p:iterate>
                                  <p:childTnLst>
                                    <p:set>
                                      <p:cBhvr>
                                        <p:cTn id="24" fill="hold"/>
                                        <p:tgtEl>
                                          <p:spTgt spid="314">
                                            <p:txEl>
                                              <p:pRg st="5" end="5"/>
                                            </p:txEl>
                                          </p:spTgt>
                                        </p:tgtEl>
                                        <p:attrNameLst>
                                          <p:attrName>style.visibility</p:attrName>
                                        </p:attrNameLst>
                                      </p:cBhvr>
                                      <p:to>
                                        <p:strVal val="visible"/>
                                      </p:to>
                                    </p:set>
                                    <p:animEffect transition="in" filter="wipe(left)">
                                      <p:cBhvr>
                                        <p:cTn id="25" dur="500"/>
                                        <p:tgtEl>
                                          <p:spTgt spid="314">
                                            <p:txEl>
                                              <p:pRg st="5" end="5"/>
                                            </p:txEl>
                                          </p:spTgt>
                                        </p:tgtEl>
                                      </p:cBhvr>
                                    </p:animEffect>
                                  </p:childTnLst>
                                </p:cTn>
                              </p:par>
                              <p:par>
                                <p:cTn id="26" presetID="22" presetClass="entr" presetSubtype="8" fill="hold" grpId="0" nodeType="withEffect">
                                  <p:stCondLst>
                                    <p:cond delay="0"/>
                                  </p:stCondLst>
                                  <p:iterate>
                                    <p:tmAbs val="0"/>
                                  </p:iterate>
                                  <p:childTnLst>
                                    <p:set>
                                      <p:cBhvr>
                                        <p:cTn id="27" fill="hold"/>
                                        <p:tgtEl>
                                          <p:spTgt spid="314">
                                            <p:txEl>
                                              <p:pRg st="6" end="6"/>
                                            </p:txEl>
                                          </p:spTgt>
                                        </p:tgtEl>
                                        <p:attrNameLst>
                                          <p:attrName>style.visibility</p:attrName>
                                        </p:attrNameLst>
                                      </p:cBhvr>
                                      <p:to>
                                        <p:strVal val="visible"/>
                                      </p:to>
                                    </p:set>
                                    <p:animEffect transition="in" filter="wipe(left)">
                                      <p:cBhvr>
                                        <p:cTn id="28" dur="500"/>
                                        <p:tgtEl>
                                          <p:spTgt spid="314">
                                            <p:txEl>
                                              <p:pRg st="6" end="6"/>
                                            </p:txEl>
                                          </p:spTgt>
                                        </p:tgtEl>
                                      </p:cBhvr>
                                    </p:animEffect>
                                  </p:childTnLst>
                                </p:cTn>
                              </p:par>
                            </p:childTnLst>
                          </p:cTn>
                        </p:par>
                        <p:par>
                          <p:cTn id="29" fill="hold">
                            <p:stCondLst>
                              <p:cond delay="500"/>
                            </p:stCondLst>
                            <p:childTnLst>
                              <p:par>
                                <p:cTn id="30" presetID="22" presetClass="entr" presetSubtype="8" fill="hold" grpId="0" nodeType="afterEffect">
                                  <p:stCondLst>
                                    <p:cond delay="0"/>
                                  </p:stCondLst>
                                  <p:iterate>
                                    <p:tmAbs val="0"/>
                                  </p:iterate>
                                  <p:childTnLst>
                                    <p:set>
                                      <p:cBhvr>
                                        <p:cTn id="31" fill="hold"/>
                                        <p:tgtEl>
                                          <p:spTgt spid="314">
                                            <p:txEl>
                                              <p:pRg st="7" end="7"/>
                                            </p:txEl>
                                          </p:spTgt>
                                        </p:tgtEl>
                                        <p:attrNameLst>
                                          <p:attrName>style.visibility</p:attrName>
                                        </p:attrNameLst>
                                      </p:cBhvr>
                                      <p:to>
                                        <p:strVal val="visible"/>
                                      </p:to>
                                    </p:set>
                                    <p:animEffect transition="in" filter="wipe(left)">
                                      <p:cBhvr>
                                        <p:cTn id="32" dur="500"/>
                                        <p:tgtEl>
                                          <p:spTgt spid="314">
                                            <p:txEl>
                                              <p:pRg st="7" end="7"/>
                                            </p:txEl>
                                          </p:spTgt>
                                        </p:tgtEl>
                                      </p:cBhvr>
                                    </p:animEffect>
                                  </p:childTnLst>
                                </p:cTn>
                              </p:par>
                              <p:par>
                                <p:cTn id="33" presetID="22" presetClass="entr" presetSubtype="8" fill="hold" grpId="0" nodeType="withEffect">
                                  <p:stCondLst>
                                    <p:cond delay="0"/>
                                  </p:stCondLst>
                                  <p:iterate>
                                    <p:tmAbs val="0"/>
                                  </p:iterate>
                                  <p:childTnLst>
                                    <p:set>
                                      <p:cBhvr>
                                        <p:cTn id="34" fill="hold"/>
                                        <p:tgtEl>
                                          <p:spTgt spid="314">
                                            <p:txEl>
                                              <p:pRg st="8" end="8"/>
                                            </p:txEl>
                                          </p:spTgt>
                                        </p:tgtEl>
                                        <p:attrNameLst>
                                          <p:attrName>style.visibility</p:attrName>
                                        </p:attrNameLst>
                                      </p:cBhvr>
                                      <p:to>
                                        <p:strVal val="visible"/>
                                      </p:to>
                                    </p:set>
                                    <p:animEffect transition="in" filter="wipe(left)">
                                      <p:cBhvr>
                                        <p:cTn id="35" dur="500"/>
                                        <p:tgtEl>
                                          <p:spTgt spid="3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itle 1"/>
          <p:cNvSpPr txBox="1"/>
          <p:nvPr/>
        </p:nvSpPr>
        <p:spPr>
          <a:xfrm>
            <a:off x="2502517" y="274639"/>
            <a:ext cx="6184283"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t>Mục tiêu xử trí vàng da</a:t>
            </a:r>
          </a:p>
        </p:txBody>
      </p:sp>
      <p:pic>
        <p:nvPicPr>
          <p:cNvPr id="347" name="Picture 2" descr="Picture 2"/>
          <p:cNvPicPr>
            <a:picLocks noChangeAspect="1"/>
          </p:cNvPicPr>
          <p:nvPr/>
        </p:nvPicPr>
        <p:blipFill>
          <a:blip r:embed="rId3"/>
          <a:stretch>
            <a:fillRect/>
          </a:stretch>
        </p:blipFill>
        <p:spPr>
          <a:xfrm>
            <a:off x="0" y="38474"/>
            <a:ext cx="2347523" cy="2117004"/>
          </a:xfrm>
          <a:prstGeom prst="rect">
            <a:avLst/>
          </a:prstGeom>
          <a:ln w="12700">
            <a:miter lim="400000"/>
          </a:ln>
        </p:spPr>
      </p:pic>
      <p:grpSp>
        <p:nvGrpSpPr>
          <p:cNvPr id="2" name="Group 1">
            <a:extLst>
              <a:ext uri="{FF2B5EF4-FFF2-40B4-BE49-F238E27FC236}">
                <a16:creationId xmlns:a16="http://schemas.microsoft.com/office/drawing/2014/main" id="{EA4DE6AD-EF74-4B8B-95ED-AD9DA441DA47}"/>
              </a:ext>
            </a:extLst>
          </p:cNvPr>
          <p:cNvGrpSpPr/>
          <p:nvPr/>
        </p:nvGrpSpPr>
        <p:grpSpPr>
          <a:xfrm>
            <a:off x="1051420" y="1505736"/>
            <a:ext cx="7635380" cy="5383653"/>
            <a:chOff x="1051420" y="1505736"/>
            <a:chExt cx="7635380" cy="5383653"/>
          </a:xfrm>
        </p:grpSpPr>
        <p:sp>
          <p:nvSpPr>
            <p:cNvPr id="348" name="TextBox 1"/>
            <p:cNvSpPr txBox="1"/>
            <p:nvPr/>
          </p:nvSpPr>
          <p:spPr>
            <a:xfrm>
              <a:off x="3249540" y="1505736"/>
              <a:ext cx="2203712"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lvl1pPr>
            </a:lstStyle>
            <a:p>
              <a:r>
                <a:t>Bilirubin</a:t>
              </a:r>
            </a:p>
          </p:txBody>
        </p:sp>
        <p:sp>
          <p:nvSpPr>
            <p:cNvPr id="349" name="TextBox 6"/>
            <p:cNvSpPr txBox="1"/>
            <p:nvPr/>
          </p:nvSpPr>
          <p:spPr>
            <a:xfrm>
              <a:off x="1051420" y="2467966"/>
              <a:ext cx="234752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a:lvl1pPr>
            </a:lstStyle>
            <a:p>
              <a:r>
                <a:t>Nguyên nhân</a:t>
              </a:r>
            </a:p>
          </p:txBody>
        </p:sp>
        <p:sp>
          <p:nvSpPr>
            <p:cNvPr id="350" name="TextBox 7"/>
            <p:cNvSpPr txBox="1"/>
            <p:nvPr/>
          </p:nvSpPr>
          <p:spPr>
            <a:xfrm>
              <a:off x="5879879" y="1957371"/>
              <a:ext cx="2806921" cy="1061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pPr>
              <a:r>
                <a:t>Yếu tố nguy cơ chính</a:t>
              </a:r>
            </a:p>
          </p:txBody>
        </p:sp>
        <p:sp>
          <p:nvSpPr>
            <p:cNvPr id="351" name="TextBox 8"/>
            <p:cNvSpPr txBox="1"/>
            <p:nvPr/>
          </p:nvSpPr>
          <p:spPr>
            <a:xfrm>
              <a:off x="5879879" y="3603309"/>
              <a:ext cx="2806921" cy="1064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pPr>
              <a:r>
                <a:t>Yếu tố nguy cơ bệnh não</a:t>
              </a:r>
            </a:p>
          </p:txBody>
        </p:sp>
        <p:sp>
          <p:nvSpPr>
            <p:cNvPr id="352" name="Straight Arrow Connector 9"/>
            <p:cNvSpPr/>
            <p:nvPr/>
          </p:nvSpPr>
          <p:spPr>
            <a:xfrm flipH="1">
              <a:off x="4337964" y="2090513"/>
              <a:ext cx="13432" cy="3099401"/>
            </a:xfrm>
            <a:prstGeom prst="line">
              <a:avLst/>
            </a:prstGeom>
            <a:ln w="508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353" name="Straight Arrow Connector 11"/>
            <p:cNvSpPr/>
            <p:nvPr/>
          </p:nvSpPr>
          <p:spPr>
            <a:xfrm>
              <a:off x="3398944" y="2866001"/>
              <a:ext cx="939021" cy="532652"/>
            </a:xfrm>
            <a:prstGeom prst="line">
              <a:avLst/>
            </a:prstGeom>
            <a:ln w="25400">
              <a:solidFill>
                <a:srgbClr val="000000"/>
              </a:solidFill>
              <a:prstDash val="dash"/>
              <a:tailEnd type="triangle"/>
            </a:ln>
            <a:effectLst>
              <a:outerShdw blurRad="38100" dist="20000" dir="5400000" rotWithShape="0">
                <a:srgbClr val="000000">
                  <a:alpha val="38000"/>
                </a:srgbClr>
              </a:outerShdw>
            </a:effectLst>
          </p:spPr>
          <p:txBody>
            <a:bodyPr lIns="45719" rIns="45719"/>
            <a:lstStyle/>
            <a:p>
              <a:endParaRPr/>
            </a:p>
          </p:txBody>
        </p:sp>
        <p:sp>
          <p:nvSpPr>
            <p:cNvPr id="354" name="Straight Arrow Connector 13"/>
            <p:cNvSpPr/>
            <p:nvPr/>
          </p:nvSpPr>
          <p:spPr>
            <a:xfrm flipH="1">
              <a:off x="4351397" y="2495981"/>
              <a:ext cx="1528483" cy="1238801"/>
            </a:xfrm>
            <a:prstGeom prst="line">
              <a:avLst/>
            </a:prstGeom>
            <a:ln w="25400">
              <a:solidFill>
                <a:srgbClr val="000000"/>
              </a:solidFill>
              <a:prstDash val="dash"/>
              <a:tailEnd type="triangle"/>
            </a:ln>
            <a:effectLst>
              <a:outerShdw blurRad="38100" dist="20000" dir="5400000" rotWithShape="0">
                <a:srgbClr val="000000">
                  <a:alpha val="38000"/>
                </a:srgbClr>
              </a:outerShdw>
            </a:effectLst>
          </p:spPr>
          <p:txBody>
            <a:bodyPr lIns="45719" rIns="45719"/>
            <a:lstStyle/>
            <a:p>
              <a:endParaRPr/>
            </a:p>
          </p:txBody>
        </p:sp>
        <p:sp>
          <p:nvSpPr>
            <p:cNvPr id="355" name="Straight Arrow Connector 18"/>
            <p:cNvSpPr/>
            <p:nvPr/>
          </p:nvSpPr>
          <p:spPr>
            <a:xfrm flipH="1">
              <a:off x="4373067" y="4141918"/>
              <a:ext cx="1506813" cy="487776"/>
            </a:xfrm>
            <a:prstGeom prst="line">
              <a:avLst/>
            </a:prstGeom>
            <a:ln w="25400">
              <a:solidFill>
                <a:srgbClr val="000000"/>
              </a:solidFill>
              <a:prstDash val="dash"/>
              <a:tailEnd type="triangle"/>
            </a:ln>
            <a:effectLst>
              <a:outerShdw blurRad="38100" dist="20000" dir="5400000" rotWithShape="0">
                <a:srgbClr val="000000">
                  <a:alpha val="38000"/>
                </a:srgbClr>
              </a:outerShdw>
            </a:effectLst>
          </p:spPr>
          <p:txBody>
            <a:bodyPr lIns="45719" rIns="45719"/>
            <a:lstStyle/>
            <a:p>
              <a:endParaRPr/>
            </a:p>
          </p:txBody>
        </p:sp>
        <p:pic>
          <p:nvPicPr>
            <p:cNvPr id="356" name="Picture 4" descr="Picture 4"/>
            <p:cNvPicPr>
              <a:picLocks noChangeAspect="1"/>
            </p:cNvPicPr>
            <p:nvPr/>
          </p:nvPicPr>
          <p:blipFill>
            <a:blip r:embed="rId4"/>
            <a:stretch>
              <a:fillRect/>
            </a:stretch>
          </p:blipFill>
          <p:spPr>
            <a:xfrm>
              <a:off x="3215183" y="5152564"/>
              <a:ext cx="2315766" cy="1736825"/>
            </a:xfrm>
            <a:prstGeom prst="rect">
              <a:avLst/>
            </a:prstGeom>
            <a:ln w="28575">
              <a:solidFill>
                <a:srgbClr val="008080"/>
              </a:solidFill>
              <a:miter/>
            </a:ln>
          </p:spPr>
        </p:pic>
        <p:grpSp>
          <p:nvGrpSpPr>
            <p:cNvPr id="359" name="Group 26"/>
            <p:cNvGrpSpPr/>
            <p:nvPr/>
          </p:nvGrpSpPr>
          <p:grpSpPr>
            <a:xfrm>
              <a:off x="4033911" y="4629693"/>
              <a:ext cx="709670" cy="337572"/>
              <a:chOff x="0" y="0"/>
              <a:chExt cx="709669" cy="337571"/>
            </a:xfrm>
          </p:grpSpPr>
          <p:sp>
            <p:nvSpPr>
              <p:cNvPr id="357" name="Straight Connector 23"/>
              <p:cNvSpPr/>
              <p:nvPr/>
            </p:nvSpPr>
            <p:spPr>
              <a:xfrm>
                <a:off x="-1" y="0"/>
                <a:ext cx="709671" cy="337572"/>
              </a:xfrm>
              <a:prstGeom prst="line">
                <a:avLst/>
              </a:prstGeom>
              <a:noFill/>
              <a:ln w="38100" cap="flat">
                <a:solidFill>
                  <a:srgbClr val="FF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58" name="Straight Connector 25"/>
              <p:cNvSpPr/>
              <p:nvPr/>
            </p:nvSpPr>
            <p:spPr>
              <a:xfrm flipV="1">
                <a:off x="40344" y="1441"/>
                <a:ext cx="557270" cy="300352"/>
              </a:xfrm>
              <a:prstGeom prst="line">
                <a:avLst/>
              </a:prstGeom>
              <a:noFill/>
              <a:ln w="38100" cap="flat">
                <a:solidFill>
                  <a:srgbClr val="FF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sp>
        <p:nvSpPr>
          <p:cNvPr id="3" name="Rectangle 2">
            <a:extLst>
              <a:ext uri="{FF2B5EF4-FFF2-40B4-BE49-F238E27FC236}">
                <a16:creationId xmlns:a16="http://schemas.microsoft.com/office/drawing/2014/main" id="{62C1D7BF-01C9-4CF2-B5F9-67409759B783}"/>
              </a:ext>
            </a:extLst>
          </p:cNvPr>
          <p:cNvSpPr/>
          <p:nvPr/>
        </p:nvSpPr>
        <p:spPr>
          <a:xfrm>
            <a:off x="71705" y="3734782"/>
            <a:ext cx="2822997" cy="267765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a:t>Regardless of the cause, the goal of therapy is to prevent neurotoxicity related to indirect-reacting bilirubin while not causing undue harm</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 Box 5"/>
          <p:cNvSpPr txBox="1"/>
          <p:nvPr/>
        </p:nvSpPr>
        <p:spPr>
          <a:xfrm>
            <a:off x="57872" y="920272"/>
            <a:ext cx="9028253" cy="5355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indent="-457200">
              <a:spcBef>
                <a:spcPts val="1200"/>
              </a:spcBef>
              <a:buSzPct val="100000"/>
              <a:buChar char="❑"/>
              <a:defRPr sz="3200"/>
            </a:pPr>
            <a:r>
              <a:t>Nh</a:t>
            </a:r>
            <a:r>
              <a:rPr>
                <a:latin typeface="MS PGothic"/>
                <a:ea typeface="MS PGothic"/>
                <a:cs typeface="MS PGothic"/>
                <a:sym typeface="MS PGothic"/>
              </a:rPr>
              <a:t>ậ</a:t>
            </a:r>
            <a:r>
              <a:t>n bi</a:t>
            </a:r>
            <a:r>
              <a:rPr>
                <a:latin typeface="MS PGothic"/>
                <a:ea typeface="MS PGothic"/>
                <a:cs typeface="MS PGothic"/>
                <a:sym typeface="MS PGothic"/>
              </a:rPr>
              <a:t>ế</a:t>
            </a:r>
            <a:r>
              <a:t>t s</a:t>
            </a:r>
            <a:r>
              <a:rPr>
                <a:latin typeface="MS PGothic"/>
                <a:ea typeface="MS PGothic"/>
                <a:cs typeface="MS PGothic"/>
                <a:sym typeface="MS PGothic"/>
              </a:rPr>
              <a:t>ớ</a:t>
            </a:r>
            <a:r>
              <a:t>m tr</a:t>
            </a:r>
            <a:r>
              <a:rPr>
                <a:latin typeface="MS PGothic"/>
                <a:ea typeface="MS PGothic"/>
                <a:cs typeface="MS PGothic"/>
                <a:sym typeface="MS PGothic"/>
              </a:rPr>
              <a:t>ẻ</a:t>
            </a:r>
            <a:r>
              <a:t> có </a:t>
            </a:r>
            <a:r>
              <a:rPr>
                <a:solidFill>
                  <a:srgbClr val="FF0000"/>
                </a:solidFill>
              </a:rPr>
              <a:t>nguy cơ vàng da n</a:t>
            </a:r>
            <a:r>
              <a:rPr>
                <a:solidFill>
                  <a:srgbClr val="FF0000"/>
                </a:solidFill>
                <a:latin typeface="MS PGothic"/>
                <a:ea typeface="MS PGothic"/>
                <a:cs typeface="MS PGothic"/>
                <a:sym typeface="MS PGothic"/>
              </a:rPr>
              <a:t>ặ</a:t>
            </a:r>
            <a:r>
              <a:rPr>
                <a:solidFill>
                  <a:srgbClr val="FF0000"/>
                </a:solidFill>
              </a:rPr>
              <a:t>ng</a:t>
            </a:r>
          </a:p>
          <a:p>
            <a:pPr marL="457200" indent="-457200">
              <a:spcBef>
                <a:spcPts val="1200"/>
              </a:spcBef>
              <a:buSzPct val="100000"/>
              <a:buChar char="❑"/>
              <a:defRPr sz="3200"/>
            </a:pPr>
            <a:r>
              <a:t>Đ</a:t>
            </a:r>
            <a:r>
              <a:rPr>
                <a:latin typeface="MS PGothic"/>
                <a:ea typeface="MS PGothic"/>
                <a:cs typeface="MS PGothic"/>
                <a:sym typeface="MS PGothic"/>
              </a:rPr>
              <a:t>ả</a:t>
            </a:r>
            <a:r>
              <a:t>m b</a:t>
            </a:r>
            <a:r>
              <a:rPr>
                <a:latin typeface="MS PGothic"/>
                <a:ea typeface="MS PGothic"/>
                <a:cs typeface="MS PGothic"/>
                <a:sym typeface="MS PGothic"/>
              </a:rPr>
              <a:t>ả</a:t>
            </a:r>
            <a:r>
              <a:t>o ti</a:t>
            </a:r>
            <a:r>
              <a:rPr>
                <a:latin typeface="MS PGothic"/>
                <a:ea typeface="MS PGothic"/>
                <a:cs typeface="MS PGothic"/>
                <a:sym typeface="MS PGothic"/>
              </a:rPr>
              <a:t>ể</a:t>
            </a:r>
            <a:r>
              <a:t>u, tiêu và năng lư</a:t>
            </a:r>
            <a:r>
              <a:rPr>
                <a:latin typeface="MS PGothic"/>
                <a:ea typeface="MS PGothic"/>
                <a:cs typeface="MS PGothic"/>
                <a:sym typeface="MS PGothic"/>
              </a:rPr>
              <a:t>ợ</a:t>
            </a:r>
            <a:r>
              <a:t>ng đ</a:t>
            </a:r>
            <a:r>
              <a:rPr>
                <a:latin typeface="MS PGothic"/>
                <a:ea typeface="MS PGothic"/>
                <a:cs typeface="MS PGothic"/>
                <a:sym typeface="MS PGothic"/>
              </a:rPr>
              <a:t>ủ</a:t>
            </a:r>
            <a:r>
              <a:rPr lang="vi-VN">
                <a:latin typeface="MS PGothic"/>
                <a:ea typeface="MS PGothic"/>
                <a:cs typeface="MS PGothic"/>
                <a:sym typeface="MS PGothic"/>
              </a:rPr>
              <a:t> </a:t>
            </a:r>
            <a:r>
              <a:rPr lang="vi-VN" sz="2000">
                <a:solidFill>
                  <a:srgbClr val="00B050"/>
                </a:solidFill>
                <a:latin typeface="MS PGothic"/>
                <a:ea typeface="MS PGothic"/>
                <a:cs typeface="MS PGothic"/>
                <a:sym typeface="MS PGothic"/>
              </a:rPr>
              <a:t>[VD </a:t>
            </a:r>
            <a:r>
              <a:rPr lang="vi-VN" sz="2000">
                <a:solidFill>
                  <a:srgbClr val="00B050"/>
                </a:solidFill>
              </a:rPr>
              <a:t>do bú mẹ ko đủ: do thiếu năng lượng, thiếu dịch. Trẻ bú mẹ hoàn toàn khó đánh giá bú đủ không →hướng dẫn mẹ nhận biết được. Dựa trên </a:t>
            </a:r>
            <a:r>
              <a:rPr lang="vi-VN" sz="2000">
                <a:solidFill>
                  <a:srgbClr val="00B050"/>
                </a:solidFill>
                <a:highlight>
                  <a:srgbClr val="FFFF00"/>
                </a:highlight>
              </a:rPr>
              <a:t>số lần đi tiểu tương đương với số ngày tuổi sau sinh</a:t>
            </a:r>
            <a:r>
              <a:rPr lang="vi-VN" sz="2000">
                <a:solidFill>
                  <a:srgbClr val="00B050"/>
                </a:solidFill>
              </a:rPr>
              <a:t>. Còn đi tiêu thì tương đối thay đổi, đối với trẻ bú mẹ hoàn toàn: 48h đi phân su, sau đó số lần đi tiêu tương ứng số lần đi tiểu. Trẻ bú sữa công thức thì thay đổi rất nhiều </a:t>
            </a:r>
            <a:r>
              <a:rPr lang="vi-VN" sz="2000">
                <a:solidFill>
                  <a:srgbClr val="00B050"/>
                </a:solidFill>
                <a:sym typeface="Wingdings" panose="05000000000000000000" pitchFamily="2" charset="2"/>
              </a:rPr>
              <a:t></a:t>
            </a:r>
            <a:r>
              <a:rPr lang="vi-VN" sz="2000">
                <a:solidFill>
                  <a:srgbClr val="00B050"/>
                </a:solidFill>
              </a:rPr>
              <a:t>dựa vào số lần đi tiểu]</a:t>
            </a:r>
            <a:endParaRPr sz="2000">
              <a:solidFill>
                <a:srgbClr val="00B050"/>
              </a:solidFill>
              <a:latin typeface="MS PGothic"/>
              <a:ea typeface="MS PGothic"/>
              <a:cs typeface="MS PGothic"/>
              <a:sym typeface="MS PGothic"/>
            </a:endParaRPr>
          </a:p>
          <a:p>
            <a:pPr marL="457200" indent="-457200">
              <a:spcBef>
                <a:spcPts val="1200"/>
              </a:spcBef>
              <a:buSzPct val="100000"/>
              <a:buChar char="❑"/>
              <a:defRPr sz="3200"/>
            </a:pPr>
            <a:r>
              <a:t>Phát hi</a:t>
            </a:r>
            <a:r>
              <a:rPr>
                <a:latin typeface="MS PGothic"/>
                <a:ea typeface="MS PGothic"/>
                <a:cs typeface="MS PGothic"/>
                <a:sym typeface="MS PGothic"/>
              </a:rPr>
              <a:t>ệ</a:t>
            </a:r>
            <a:r>
              <a:t>n s</a:t>
            </a:r>
            <a:r>
              <a:rPr>
                <a:latin typeface="MS PGothic"/>
                <a:ea typeface="MS PGothic"/>
                <a:cs typeface="MS PGothic"/>
                <a:sym typeface="MS PGothic"/>
              </a:rPr>
              <a:t>ớ</a:t>
            </a:r>
            <a:r>
              <a:t>m &amp; </a:t>
            </a:r>
            <a:r>
              <a:rPr lang="vi-VN"/>
              <a:t>Tx </a:t>
            </a:r>
            <a:r>
              <a:rPr>
                <a:solidFill>
                  <a:srgbClr val="FF0000"/>
                </a:solidFill>
              </a:rPr>
              <a:t>nguyên nhân </a:t>
            </a:r>
            <a:r>
              <a:t>gây vàng da n</a:t>
            </a:r>
            <a:r>
              <a:rPr>
                <a:latin typeface="MS PGothic"/>
                <a:ea typeface="MS PGothic"/>
                <a:cs typeface="MS PGothic"/>
                <a:sym typeface="MS PGothic"/>
              </a:rPr>
              <a:t>ặ</a:t>
            </a:r>
            <a:r>
              <a:t>ng</a:t>
            </a:r>
          </a:p>
          <a:p>
            <a:pPr marL="457200" indent="-457200">
              <a:spcBef>
                <a:spcPts val="1200"/>
              </a:spcBef>
              <a:buSzPct val="100000"/>
              <a:buChar char="❑"/>
              <a:defRPr sz="3200"/>
            </a:pPr>
            <a:r>
              <a:t>Theo dõi ch</a:t>
            </a:r>
            <a:r>
              <a:rPr>
                <a:latin typeface="MS PGothic"/>
                <a:ea typeface="MS PGothic"/>
                <a:cs typeface="MS PGothic"/>
                <a:sym typeface="MS PGothic"/>
              </a:rPr>
              <a:t>ặ</a:t>
            </a:r>
            <a:r>
              <a:t>t ch</a:t>
            </a:r>
            <a:r>
              <a:rPr>
                <a:latin typeface="MS PGothic"/>
                <a:ea typeface="MS PGothic"/>
                <a:cs typeface="MS PGothic"/>
                <a:sym typeface="MS PGothic"/>
              </a:rPr>
              <a:t>ẽ</a:t>
            </a:r>
            <a:r>
              <a:t> vàng da n</a:t>
            </a:r>
            <a:r>
              <a:rPr>
                <a:latin typeface="MS PGothic"/>
                <a:ea typeface="MS PGothic"/>
                <a:cs typeface="MS PGothic"/>
                <a:sym typeface="MS PGothic"/>
              </a:rPr>
              <a:t>ặ</a:t>
            </a:r>
            <a:r>
              <a:t>ng</a:t>
            </a:r>
          </a:p>
          <a:p>
            <a:pPr marL="457200" indent="-457200">
              <a:spcBef>
                <a:spcPts val="1200"/>
              </a:spcBef>
              <a:buSzPct val="100000"/>
              <a:buChar char="❑"/>
              <a:defRPr sz="3200"/>
            </a:pPr>
            <a:r>
              <a:t>Đi</a:t>
            </a:r>
            <a:r>
              <a:rPr>
                <a:latin typeface="MS PGothic"/>
                <a:ea typeface="MS PGothic"/>
                <a:cs typeface="MS PGothic"/>
                <a:sym typeface="MS PGothic"/>
              </a:rPr>
              <a:t>ề</a:t>
            </a:r>
            <a:r>
              <a:t>u ch</a:t>
            </a:r>
            <a:r>
              <a:rPr>
                <a:latin typeface="MS PGothic"/>
                <a:ea typeface="MS PGothic"/>
                <a:cs typeface="MS PGothic"/>
                <a:sym typeface="MS PGothic"/>
              </a:rPr>
              <a:t>ỉ</a:t>
            </a:r>
            <a:r>
              <a:t>nh các </a:t>
            </a:r>
            <a:r>
              <a:rPr>
                <a:solidFill>
                  <a:srgbClr val="FF0000"/>
                </a:solidFill>
              </a:rPr>
              <a:t>y</a:t>
            </a:r>
            <a:r>
              <a:rPr>
                <a:solidFill>
                  <a:srgbClr val="FF0000"/>
                </a:solidFill>
                <a:latin typeface="MS PGothic"/>
                <a:ea typeface="MS PGothic"/>
                <a:cs typeface="MS PGothic"/>
                <a:sym typeface="MS PGothic"/>
              </a:rPr>
              <a:t>ế</a:t>
            </a:r>
            <a:r>
              <a:rPr>
                <a:solidFill>
                  <a:srgbClr val="FF0000"/>
                </a:solidFill>
              </a:rPr>
              <a:t>u t</a:t>
            </a:r>
            <a:r>
              <a:rPr>
                <a:solidFill>
                  <a:srgbClr val="FF0000"/>
                </a:solidFill>
                <a:latin typeface="MS PGothic"/>
                <a:ea typeface="MS PGothic"/>
                <a:cs typeface="MS PGothic"/>
                <a:sym typeface="MS PGothic"/>
              </a:rPr>
              <a:t>ố</a:t>
            </a:r>
            <a:r>
              <a:rPr>
                <a:solidFill>
                  <a:srgbClr val="FF0000"/>
                </a:solidFill>
              </a:rPr>
              <a:t> nguy cơ b</a:t>
            </a:r>
            <a:r>
              <a:rPr>
                <a:solidFill>
                  <a:srgbClr val="FF0000"/>
                </a:solidFill>
                <a:latin typeface="MS PGothic"/>
                <a:ea typeface="MS PGothic"/>
                <a:cs typeface="MS PGothic"/>
                <a:sym typeface="MS PGothic"/>
              </a:rPr>
              <a:t>ệ</a:t>
            </a:r>
            <a:r>
              <a:rPr>
                <a:solidFill>
                  <a:srgbClr val="FF0000"/>
                </a:solidFill>
              </a:rPr>
              <a:t>nh não</a:t>
            </a:r>
            <a:r>
              <a:t>.</a:t>
            </a:r>
          </a:p>
          <a:p>
            <a:pPr marL="457200" indent="-457200">
              <a:spcBef>
                <a:spcPts val="1200"/>
              </a:spcBef>
              <a:buSzPct val="100000"/>
              <a:buChar char="❑"/>
              <a:defRPr sz="3200"/>
            </a:pPr>
            <a:r>
              <a:t>Ch</a:t>
            </a:r>
            <a:r>
              <a:rPr>
                <a:latin typeface="MS PGothic"/>
                <a:ea typeface="MS PGothic"/>
                <a:cs typeface="MS PGothic"/>
                <a:sym typeface="MS PGothic"/>
              </a:rPr>
              <a:t>ỉ</a:t>
            </a:r>
            <a:r>
              <a:t> đ</a:t>
            </a:r>
            <a:r>
              <a:rPr>
                <a:latin typeface="MS PGothic"/>
                <a:ea typeface="MS PGothic"/>
                <a:cs typeface="MS PGothic"/>
                <a:sym typeface="MS PGothic"/>
              </a:rPr>
              <a:t>ị</a:t>
            </a:r>
            <a:r>
              <a:t>nh thay máu, chi</a:t>
            </a:r>
            <a:r>
              <a:rPr>
                <a:latin typeface="MS PGothic"/>
                <a:ea typeface="MS PGothic"/>
                <a:cs typeface="MS PGothic"/>
                <a:sym typeface="MS PGothic"/>
              </a:rPr>
              <a:t>ế</a:t>
            </a:r>
            <a:r>
              <a:t>u đèn, thu</a:t>
            </a:r>
            <a:r>
              <a:rPr>
                <a:latin typeface="MS PGothic"/>
                <a:ea typeface="MS PGothic"/>
                <a:cs typeface="MS PGothic"/>
                <a:sym typeface="MS PGothic"/>
              </a:rPr>
              <a:t>ố</a:t>
            </a:r>
            <a:r>
              <a:t>c đúng lúc</a:t>
            </a:r>
          </a:p>
        </p:txBody>
      </p:sp>
      <p:sp>
        <p:nvSpPr>
          <p:cNvPr id="364" name="Title 1"/>
          <p:cNvSpPr txBox="1"/>
          <p:nvPr/>
        </p:nvSpPr>
        <p:spPr>
          <a:xfrm>
            <a:off x="457199" y="190656"/>
            <a:ext cx="8229600"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t>Nguyên tắc chung xử trí</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ontent Placeholder 2"/>
          <p:cNvSpPr txBox="1">
            <a:spLocks noGrp="1"/>
          </p:cNvSpPr>
          <p:nvPr>
            <p:ph type="body" idx="1"/>
          </p:nvPr>
        </p:nvSpPr>
        <p:spPr>
          <a:xfrm>
            <a:off x="457200" y="522870"/>
            <a:ext cx="8229600" cy="5974184"/>
          </a:xfrm>
          <a:prstGeom prst="rect">
            <a:avLst/>
          </a:prstGeom>
        </p:spPr>
        <p:txBody>
          <a:bodyPr/>
          <a:lstStyle/>
          <a:p>
            <a:pPr marL="0" indent="0">
              <a:buSzTx/>
              <a:buFont typeface="Wingdings"/>
              <a:buNone/>
            </a:pPr>
            <a:r>
              <a:t>Con so, sanh thường 38 tuần, cân nặng lúc sanh 3100 gram. Mẹ nhóm máu O</a:t>
            </a:r>
            <a:r>
              <a:rPr baseline="30000"/>
              <a:t>-</a:t>
            </a:r>
            <a:r>
              <a:t>; Điều dưỡng khoa Dưỡng Nhi phát hiện bé vàng da nên báo BS. Kiểm tra bil. Lúc 12h tuổi là 9,2 mg/dL; BS kết luận Bil “không tăng nhiều”. Lúc 28h tuổi kiểm tra lại Bil 15 mg/dL. Xử trí thích hợp nhất?</a:t>
            </a:r>
          </a:p>
          <a:p>
            <a:pPr marL="514350" indent="-514350">
              <a:buAutoNum type="alphaUcPeriod"/>
            </a:pPr>
            <a:r>
              <a:rPr>
                <a:solidFill>
                  <a:srgbClr val="C00000"/>
                </a:solidFill>
              </a:rPr>
              <a:t>Chiếu đèn tăng cường</a:t>
            </a:r>
          </a:p>
          <a:p>
            <a:pPr marL="514350" indent="-514350">
              <a:buAutoNum type="alphaUcPeriod"/>
            </a:pPr>
            <a:r>
              <a:t>Thay máu</a:t>
            </a:r>
          </a:p>
          <a:p>
            <a:pPr marL="514350" indent="-514350">
              <a:buAutoNum type="alphaUcPeriod"/>
            </a:pPr>
            <a:r>
              <a:t>Theo dõi Bil sau 24h</a:t>
            </a:r>
          </a:p>
          <a:p>
            <a:pPr marL="514350" indent="-514350">
              <a:buAutoNum type="alphaUcPeriod"/>
            </a:pPr>
            <a:r>
              <a:t>Theo dõi Bilirubin sau 12h</a:t>
            </a:r>
          </a:p>
        </p:txBody>
      </p:sp>
      <p:sp>
        <p:nvSpPr>
          <p:cNvPr id="2" name="Rectangle 1">
            <a:extLst>
              <a:ext uri="{FF2B5EF4-FFF2-40B4-BE49-F238E27FC236}">
                <a16:creationId xmlns:a16="http://schemas.microsoft.com/office/drawing/2014/main" id="{49B67AB1-8BD9-4FFE-8964-C9F94528F9A0}"/>
              </a:ext>
            </a:extLst>
          </p:cNvPr>
          <p:cNvSpPr/>
          <p:nvPr/>
        </p:nvSpPr>
        <p:spPr>
          <a:xfrm>
            <a:off x="5399590" y="3674184"/>
            <a:ext cx="3605514"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vi-VN"/>
              <a:t>Bé 38w, vàng da sớm, mẹ RH(-), VN thường là (+) nên nghi ngờ toán huyết, áp dụng đường giữa →nguy cơ thấp (đường giữa). Mức 15 là vượt ngưỡng chiếu đèn nhưng chưa vượt ngưỡng thay máu</a:t>
            </a:r>
            <a:endParaRPr lang="en-US"/>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ontent Placeholder 2"/>
          <p:cNvSpPr txBox="1">
            <a:spLocks noGrp="1"/>
          </p:cNvSpPr>
          <p:nvPr>
            <p:ph type="body" idx="1"/>
          </p:nvPr>
        </p:nvSpPr>
        <p:spPr>
          <a:xfrm>
            <a:off x="295154" y="511760"/>
            <a:ext cx="8229600" cy="5638053"/>
          </a:xfrm>
          <a:prstGeom prst="rect">
            <a:avLst/>
          </a:prstGeom>
        </p:spPr>
        <p:txBody>
          <a:bodyPr/>
          <a:lstStyle/>
          <a:p>
            <a:pPr marL="0" indent="0">
              <a:buSzTx/>
              <a:buFont typeface="Wingdings"/>
              <a:buNone/>
            </a:pPr>
            <a:r>
              <a:t>…sau 6h chiếu đèn, kết quả nhóm máu con B</a:t>
            </a:r>
            <a:r>
              <a:rPr baseline="30000"/>
              <a:t>+</a:t>
            </a:r>
            <a:r>
              <a:t>, </a:t>
            </a:r>
            <a:r>
              <a:rPr>
                <a:highlight>
                  <a:srgbClr val="FFFF00"/>
                </a:highlight>
              </a:rPr>
              <a:t>DAT +++; </a:t>
            </a:r>
            <a:r>
              <a:t>Hb 12 g/dL, Hct 36%, Ret 5%, Bil 18.3 mg/dL. Xử trí thích hợp nhất?</a:t>
            </a:r>
          </a:p>
          <a:p>
            <a:pPr marL="0" indent="0">
              <a:buSzTx/>
              <a:buFont typeface="Wingdings"/>
              <a:buNone/>
            </a:pPr>
            <a:endParaRPr/>
          </a:p>
          <a:p>
            <a:pPr marL="514350" indent="-514350">
              <a:buAutoNum type="alphaUcPeriod"/>
            </a:pPr>
            <a:r>
              <a:t>Chiếu đèn tăng cường và lặp lại Bil sau 12h</a:t>
            </a:r>
          </a:p>
          <a:p>
            <a:pPr marL="514350" indent="-514350">
              <a:buAutoNum type="alphaUcPeriod"/>
            </a:pPr>
            <a:r>
              <a:rPr>
                <a:solidFill>
                  <a:srgbClr val="C00000"/>
                </a:solidFill>
              </a:rPr>
              <a:t>Dùng IVIg 1 g/kg</a:t>
            </a:r>
          </a:p>
          <a:p>
            <a:pPr marL="514350" indent="-514350">
              <a:buAutoNum type="alphaUcPeriod"/>
            </a:pPr>
            <a:r>
              <a:t>Thay máu</a:t>
            </a:r>
          </a:p>
          <a:p>
            <a:pPr marL="514350" indent="-514350">
              <a:buAutoNum type="alphaUcPeriod"/>
            </a:pPr>
            <a:r>
              <a:t>Theo dõi Bilirubin sau 12h</a:t>
            </a:r>
          </a:p>
        </p:txBody>
      </p:sp>
      <p:sp>
        <p:nvSpPr>
          <p:cNvPr id="2" name="Rectangle 1">
            <a:extLst>
              <a:ext uri="{FF2B5EF4-FFF2-40B4-BE49-F238E27FC236}">
                <a16:creationId xmlns:a16="http://schemas.microsoft.com/office/drawing/2014/main" id="{ABFC947B-A54E-473F-8395-C574A85F40E4}"/>
              </a:ext>
            </a:extLst>
          </p:cNvPr>
          <p:cNvSpPr/>
          <p:nvPr/>
        </p:nvSpPr>
        <p:spPr>
          <a:xfrm>
            <a:off x="5225969" y="3232230"/>
            <a:ext cx="3779134" cy="347787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vi-VN" sz="2000"/>
              <a:t>Thời điểm này là 34h, ngưỡng thay máu của đường giữa là 18. TH này phải cân nhắc, ca này hoàn toàn không có biểu hiện LS bệnh não, toán đồ thì ở mấp mé ngay ngưỡng. Tuy nhiên về mặt nghiên cứu chung thì ngưỡng hay gây bệnh não là 20mg% →nên xử trí thích hợp là chiếu đèn tăng cường + IVIG, sau 4-6h kiểm tra lại nếu thất bại thì thay máu</a:t>
            </a:r>
            <a:endParaRPr lang="en-US" sz="200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le 1"/>
          <p:cNvSpPr txBox="1">
            <a:spLocks noGrp="1"/>
          </p:cNvSpPr>
          <p:nvPr>
            <p:ph type="title"/>
          </p:nvPr>
        </p:nvSpPr>
        <p:spPr>
          <a:prstGeom prst="rect">
            <a:avLst/>
          </a:prstGeom>
        </p:spPr>
        <p:txBody>
          <a:bodyPr/>
          <a:lstStyle/>
          <a:p>
            <a:pPr>
              <a:defRPr sz="3900"/>
            </a:pPr>
            <a:r>
              <a:t>Thông điệp</a:t>
            </a:r>
          </a:p>
        </p:txBody>
      </p:sp>
      <p:sp>
        <p:nvSpPr>
          <p:cNvPr id="441" name="Content Placeholder 2"/>
          <p:cNvSpPr txBox="1">
            <a:spLocks noGrp="1"/>
          </p:cNvSpPr>
          <p:nvPr>
            <p:ph type="body" idx="1"/>
          </p:nvPr>
        </p:nvSpPr>
        <p:spPr>
          <a:xfrm>
            <a:off x="250371" y="1296309"/>
            <a:ext cx="8719458" cy="5365747"/>
          </a:xfrm>
          <a:prstGeom prst="rect">
            <a:avLst/>
          </a:prstGeom>
        </p:spPr>
        <p:txBody>
          <a:bodyPr>
            <a:normAutofit lnSpcReduction="10000"/>
          </a:bodyPr>
          <a:lstStyle/>
          <a:p>
            <a:pPr>
              <a:lnSpc>
                <a:spcPct val="150000"/>
              </a:lnSpc>
            </a:pPr>
            <a:r>
              <a:t>Vàng da tăng bilirubin gián tiếp ở trẻ sơ sinh thường gặp, phần lớn “bình thường”</a:t>
            </a:r>
          </a:p>
          <a:p>
            <a:pPr>
              <a:lnSpc>
                <a:spcPct val="150000"/>
              </a:lnSpc>
            </a:pPr>
            <a:r>
              <a:t>Có thể để lại biến chứng và di chứng nặng nề</a:t>
            </a:r>
          </a:p>
          <a:p>
            <a:pPr>
              <a:lnSpc>
                <a:spcPct val="150000"/>
              </a:lnSpc>
            </a:pPr>
            <a:r>
              <a:t>B</a:t>
            </a:r>
            <a:r>
              <a:rPr>
                <a:latin typeface="Arial Unicode MS"/>
                <a:ea typeface="Arial Unicode MS"/>
                <a:cs typeface="Arial Unicode MS"/>
                <a:sym typeface="Arial Unicode MS"/>
              </a:rPr>
              <a:t>ệ</a:t>
            </a:r>
            <a:r>
              <a:t>nh não do bilirubin có th</a:t>
            </a:r>
            <a:r>
              <a:rPr>
                <a:latin typeface="Arial Unicode MS"/>
                <a:ea typeface="Arial Unicode MS"/>
                <a:cs typeface="Arial Unicode MS"/>
                <a:sym typeface="Arial Unicode MS"/>
              </a:rPr>
              <a:t>ể</a:t>
            </a:r>
            <a:r>
              <a:t> phòng ng</a:t>
            </a:r>
            <a:r>
              <a:rPr>
                <a:latin typeface="Arial Unicode MS"/>
                <a:ea typeface="Arial Unicode MS"/>
                <a:cs typeface="Arial Unicode MS"/>
                <a:sym typeface="Arial Unicode MS"/>
              </a:rPr>
              <a:t>ừ</a:t>
            </a:r>
            <a:r>
              <a:t>a!</a:t>
            </a:r>
          </a:p>
          <a:p>
            <a:pPr>
              <a:lnSpc>
                <a:spcPct val="150000"/>
              </a:lnSpc>
              <a:defRPr>
                <a:solidFill>
                  <a:srgbClr val="0900DC"/>
                </a:solidFill>
              </a:defRPr>
            </a:pPr>
            <a:r>
              <a:t>Chìa khóa cho phòng ng</a:t>
            </a:r>
            <a:r>
              <a:rPr>
                <a:latin typeface="Arial Unicode MS"/>
                <a:ea typeface="Arial Unicode MS"/>
                <a:cs typeface="Arial Unicode MS"/>
                <a:sym typeface="Arial Unicode MS"/>
              </a:rPr>
              <a:t>ừ</a:t>
            </a:r>
            <a:r>
              <a:t>a có hi</a:t>
            </a:r>
            <a:r>
              <a:rPr>
                <a:latin typeface="Arial Unicode MS"/>
                <a:ea typeface="Arial Unicode MS"/>
                <a:cs typeface="Arial Unicode MS"/>
                <a:sym typeface="Arial Unicode MS"/>
              </a:rPr>
              <a:t>ệ</a:t>
            </a:r>
            <a:r>
              <a:t>u qu</a:t>
            </a:r>
            <a:r>
              <a:rPr>
                <a:latin typeface="Arial Unicode MS"/>
                <a:ea typeface="Arial Unicode MS"/>
                <a:cs typeface="Arial Unicode MS"/>
                <a:sym typeface="Arial Unicode MS"/>
              </a:rPr>
              <a:t>ả</a:t>
            </a:r>
            <a:r>
              <a:t> là tiên đoán kh</a:t>
            </a:r>
            <a:r>
              <a:rPr>
                <a:latin typeface="Arial Unicode MS"/>
                <a:ea typeface="Arial Unicode MS"/>
                <a:cs typeface="Arial Unicode MS"/>
                <a:sym typeface="Arial Unicode MS"/>
              </a:rPr>
              <a:t>ả</a:t>
            </a:r>
            <a:r>
              <a:t> năng vàng da n</a:t>
            </a:r>
            <a:r>
              <a:rPr>
                <a:latin typeface="Arial Unicode MS"/>
                <a:ea typeface="Arial Unicode MS"/>
                <a:cs typeface="Arial Unicode MS"/>
                <a:sym typeface="Arial Unicode MS"/>
              </a:rPr>
              <a:t>ặ</a:t>
            </a:r>
            <a:r>
              <a:t>ng, theo dõi sát và can thi</a:t>
            </a:r>
            <a:r>
              <a:rPr>
                <a:latin typeface="Arial Unicode MS"/>
                <a:ea typeface="Arial Unicode MS"/>
                <a:cs typeface="Arial Unicode MS"/>
                <a:sym typeface="Arial Unicode MS"/>
              </a:rPr>
              <a:t>ệ</a:t>
            </a:r>
            <a:r>
              <a:t>p k</a:t>
            </a:r>
            <a:r>
              <a:rPr>
                <a:latin typeface="Arial Unicode MS"/>
                <a:ea typeface="Arial Unicode MS"/>
                <a:cs typeface="Arial Unicode MS"/>
                <a:sym typeface="Arial Unicode MS"/>
              </a:rPr>
              <a:t>ị</a:t>
            </a:r>
            <a:r>
              <a:t>p th</a:t>
            </a:r>
            <a:r>
              <a:rPr>
                <a:latin typeface="Arial Unicode MS"/>
                <a:ea typeface="Arial Unicode MS"/>
                <a:cs typeface="Arial Unicode MS"/>
                <a:sym typeface="Arial Unicode MS"/>
              </a:rPr>
              <a:t>ờ</a:t>
            </a:r>
            <a:r>
              <a:t>i.</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41">
                                            <p:bg/>
                                          </p:spTgt>
                                        </p:tgtEl>
                                        <p:attrNameLst>
                                          <p:attrName>style.visibility</p:attrName>
                                        </p:attrNameLst>
                                      </p:cBhvr>
                                      <p:to>
                                        <p:strVal val="visible"/>
                                      </p:to>
                                    </p:set>
                                    <p:animEffect transition="in" filter="wipe(left)">
                                      <p:cBhvr>
                                        <p:cTn id="7" dur="500"/>
                                        <p:tgtEl>
                                          <p:spTgt spid="441">
                                            <p:bg/>
                                          </p:spTgt>
                                        </p:tgtEl>
                                      </p:cBhvr>
                                    </p:animEffect>
                                  </p:childTnLst>
                                </p:cTn>
                              </p:par>
                              <p:par>
                                <p:cTn id="8" presetID="22" presetClass="entr" presetSubtype="8" fill="hold" grpId="0" nodeType="withEffect">
                                  <p:stCondLst>
                                    <p:cond delay="0"/>
                                  </p:stCondLst>
                                  <p:iterate>
                                    <p:tmAbs val="0"/>
                                  </p:iterate>
                                  <p:childTnLst>
                                    <p:set>
                                      <p:cBhvr>
                                        <p:cTn id="9" fill="hold"/>
                                        <p:tgtEl>
                                          <p:spTgt spid="441">
                                            <p:txEl>
                                              <p:pRg st="0" end="0"/>
                                            </p:txEl>
                                          </p:spTgt>
                                        </p:tgtEl>
                                        <p:attrNameLst>
                                          <p:attrName>style.visibility</p:attrName>
                                        </p:attrNameLst>
                                      </p:cBhvr>
                                      <p:to>
                                        <p:strVal val="visible"/>
                                      </p:to>
                                    </p:set>
                                    <p:animEffect transition="in" filter="wipe(left)">
                                      <p:cBhvr>
                                        <p:cTn id="10" dur="500"/>
                                        <p:tgtEl>
                                          <p:spTgt spid="4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441">
                                            <p:txEl>
                                              <p:pRg st="1" end="1"/>
                                            </p:txEl>
                                          </p:spTgt>
                                        </p:tgtEl>
                                        <p:attrNameLst>
                                          <p:attrName>style.visibility</p:attrName>
                                        </p:attrNameLst>
                                      </p:cBhvr>
                                      <p:to>
                                        <p:strVal val="visible"/>
                                      </p:to>
                                    </p:set>
                                    <p:animEffect transition="in" filter="wipe(left)">
                                      <p:cBhvr>
                                        <p:cTn id="15" dur="500"/>
                                        <p:tgtEl>
                                          <p:spTgt spid="4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441">
                                            <p:txEl>
                                              <p:pRg st="2" end="2"/>
                                            </p:txEl>
                                          </p:spTgt>
                                        </p:tgtEl>
                                        <p:attrNameLst>
                                          <p:attrName>style.visibility</p:attrName>
                                        </p:attrNameLst>
                                      </p:cBhvr>
                                      <p:to>
                                        <p:strVal val="visible"/>
                                      </p:to>
                                    </p:set>
                                    <p:animEffect transition="in" filter="wipe(left)">
                                      <p:cBhvr>
                                        <p:cTn id="20" dur="500"/>
                                        <p:tgtEl>
                                          <p:spTgt spid="4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441">
                                            <p:txEl>
                                              <p:pRg st="3" end="3"/>
                                            </p:txEl>
                                          </p:spTgt>
                                        </p:tgtEl>
                                        <p:attrNameLst>
                                          <p:attrName>style.visibility</p:attrName>
                                        </p:attrNameLst>
                                      </p:cBhvr>
                                      <p:to>
                                        <p:strVal val="visible"/>
                                      </p:to>
                                    </p:set>
                                    <p:animEffect transition="in" filter="wipe(left)">
                                      <p:cBhvr>
                                        <p:cTn id="25" dur="500"/>
                                        <p:tgtEl>
                                          <p:spTgt spid="4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build="p"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prstGeom prst="rect">
            <a:avLst/>
          </a:prstGeom>
        </p:spPr>
        <p:txBody>
          <a:bodyPr/>
          <a:lstStyle/>
          <a:p>
            <a:pPr>
              <a:defRPr sz="3900"/>
            </a:pPr>
            <a:r>
              <a:t>Mục tiêu học tập</a:t>
            </a:r>
          </a:p>
        </p:txBody>
      </p:sp>
      <p:sp>
        <p:nvSpPr>
          <p:cNvPr id="139" name="Content Placeholder 2"/>
          <p:cNvSpPr txBox="1">
            <a:spLocks noGrp="1"/>
          </p:cNvSpPr>
          <p:nvPr>
            <p:ph type="body" idx="1"/>
          </p:nvPr>
        </p:nvSpPr>
        <p:spPr>
          <a:xfrm>
            <a:off x="117230" y="1269786"/>
            <a:ext cx="8944707" cy="5482705"/>
          </a:xfrm>
          <a:prstGeom prst="rect">
            <a:avLst/>
          </a:prstGeom>
        </p:spPr>
        <p:txBody>
          <a:bodyPr>
            <a:normAutofit fontScale="85000" lnSpcReduction="10000"/>
          </a:bodyPr>
          <a:lstStyle/>
          <a:p>
            <a:pPr marL="514350" indent="-514350">
              <a:lnSpc>
                <a:spcPct val="120000"/>
              </a:lnSpc>
              <a:spcBef>
                <a:spcPts val="600"/>
              </a:spcBef>
              <a:buAutoNum type="arabicPeriod"/>
              <a:defRPr sz="2900"/>
            </a:pPr>
            <a:r>
              <a:rPr lang="vi-VN"/>
              <a:t>Giải thích được </a:t>
            </a:r>
            <a:r>
              <a:rPr lang="vi-VN">
                <a:solidFill>
                  <a:srgbClr val="C00000"/>
                </a:solidFill>
              </a:rPr>
              <a:t>SLB</a:t>
            </a:r>
            <a:r>
              <a:rPr lang="vi-VN"/>
              <a:t> vàng da và </a:t>
            </a:r>
            <a:r>
              <a:rPr lang="vi-VN">
                <a:solidFill>
                  <a:srgbClr val="C00000"/>
                </a:solidFill>
              </a:rPr>
              <a:t>các dạng bilirubin </a:t>
            </a:r>
            <a:r>
              <a:rPr lang="vi-VN"/>
              <a:t>trong máu.</a:t>
            </a:r>
          </a:p>
          <a:p>
            <a:pPr marL="514350" indent="-514350">
              <a:lnSpc>
                <a:spcPct val="120000"/>
              </a:lnSpc>
              <a:spcBef>
                <a:spcPts val="600"/>
              </a:spcBef>
              <a:buAutoNum type="arabicPeriod"/>
              <a:defRPr sz="2900"/>
            </a:pPr>
            <a:r>
              <a:rPr lang="vi-VN"/>
              <a:t>Nhận biết được và giải thích tại sao trẻ SS có </a:t>
            </a:r>
            <a:r>
              <a:rPr lang="vi-VN">
                <a:solidFill>
                  <a:srgbClr val="C00000"/>
                </a:solidFill>
              </a:rPr>
              <a:t>“vàng da “sinh lý”. </a:t>
            </a:r>
          </a:p>
          <a:p>
            <a:pPr marL="514350" indent="-514350">
              <a:lnSpc>
                <a:spcPct val="120000"/>
              </a:lnSpc>
              <a:spcBef>
                <a:spcPts val="600"/>
              </a:spcBef>
              <a:buAutoNum type="arabicPeriod"/>
              <a:defRPr sz="2900"/>
            </a:pPr>
            <a:r>
              <a:rPr lang="vi-VN"/>
              <a:t>Phân tích được các </a:t>
            </a:r>
            <a:r>
              <a:rPr lang="vi-VN">
                <a:solidFill>
                  <a:srgbClr val="C00000"/>
                </a:solidFill>
              </a:rPr>
              <a:t>YTNC bệnh não / YTNC chính</a:t>
            </a:r>
            <a:r>
              <a:rPr lang="vi-VN"/>
              <a:t> theo AAP.</a:t>
            </a:r>
          </a:p>
          <a:p>
            <a:pPr marL="514350" indent="-514350">
              <a:lnSpc>
                <a:spcPct val="120000"/>
              </a:lnSpc>
              <a:spcBef>
                <a:spcPts val="600"/>
              </a:spcBef>
              <a:buAutoNum type="arabicPeriod"/>
              <a:defRPr sz="2900"/>
            </a:pPr>
            <a:r>
              <a:rPr lang="vi-VN"/>
              <a:t>Sd được toán đồ Bhutani để tiên đoán, theo dõi vàng da sơ sinh.</a:t>
            </a:r>
          </a:p>
          <a:p>
            <a:pPr marL="514350" indent="-514350">
              <a:lnSpc>
                <a:spcPct val="120000"/>
              </a:lnSpc>
              <a:spcBef>
                <a:spcPts val="600"/>
              </a:spcBef>
              <a:buAutoNum type="arabicPeriod"/>
              <a:defRPr sz="2900"/>
            </a:pPr>
            <a:r>
              <a:rPr lang="vi-VN"/>
              <a:t>XĐ được mức độ vàng da trên lâm sàng theo </a:t>
            </a:r>
            <a:r>
              <a:rPr lang="vi-VN">
                <a:solidFill>
                  <a:srgbClr val="C00000"/>
                </a:solidFill>
              </a:rPr>
              <a:t>quy tắc Kramer</a:t>
            </a:r>
            <a:r>
              <a:rPr lang="vi-VN"/>
              <a:t>. </a:t>
            </a:r>
          </a:p>
          <a:p>
            <a:pPr marL="514350" indent="-514350">
              <a:lnSpc>
                <a:spcPct val="120000"/>
              </a:lnSpc>
              <a:spcBef>
                <a:spcPts val="600"/>
              </a:spcBef>
              <a:buAutoNum type="arabicPeriod"/>
              <a:defRPr sz="2900"/>
            </a:pPr>
            <a:r>
              <a:rPr lang="vi-VN"/>
              <a:t>Nhận biết được bệnh não do bilirubin ở trẻ sơ sinh. </a:t>
            </a:r>
          </a:p>
          <a:p>
            <a:pPr marL="514350" indent="-514350">
              <a:lnSpc>
                <a:spcPct val="120000"/>
              </a:lnSpc>
              <a:spcBef>
                <a:spcPts val="600"/>
              </a:spcBef>
              <a:buAutoNum type="arabicPeriod"/>
              <a:defRPr sz="2900"/>
            </a:pPr>
            <a:r>
              <a:rPr lang="vi-VN"/>
              <a:t>Giải thích cơ chế </a:t>
            </a:r>
            <a:r>
              <a:rPr lang="vi-VN">
                <a:solidFill>
                  <a:srgbClr val="C00000"/>
                </a:solidFill>
              </a:rPr>
              <a:t>bất đồng nhóm máu ABO và Rh </a:t>
            </a:r>
            <a:r>
              <a:rPr lang="vi-VN"/>
              <a:t>ở trẻ sơ sinh.</a:t>
            </a:r>
          </a:p>
          <a:p>
            <a:pPr marL="514350" indent="-514350">
              <a:lnSpc>
                <a:spcPct val="120000"/>
              </a:lnSpc>
              <a:spcBef>
                <a:spcPts val="600"/>
              </a:spcBef>
              <a:buAutoNum type="arabicPeriod"/>
              <a:defRPr sz="2900"/>
            </a:pPr>
            <a:r>
              <a:rPr lang="vi-VN"/>
              <a:t>Hiểu được </a:t>
            </a:r>
            <a:r>
              <a:rPr lang="vi-VN">
                <a:solidFill>
                  <a:srgbClr val="C00000"/>
                </a:solidFill>
              </a:rPr>
              <a:t>nguyên lý chiếu đèn </a:t>
            </a:r>
            <a:r>
              <a:rPr lang="vi-VN"/>
              <a:t>trong Tx vàng da ở trẻ sơ sinh.</a:t>
            </a:r>
          </a:p>
          <a:p>
            <a:pPr marL="514350" indent="-514350">
              <a:lnSpc>
                <a:spcPct val="120000"/>
              </a:lnSpc>
              <a:spcBef>
                <a:spcPts val="600"/>
              </a:spcBef>
              <a:buAutoNum type="arabicPeriod"/>
              <a:defRPr sz="2900"/>
            </a:pPr>
            <a:r>
              <a:rPr lang="vi-VN">
                <a:solidFill>
                  <a:srgbClr val="C00000"/>
                </a:solidFill>
              </a:rPr>
              <a:t>Sử dụng và theo dõi được đèn chiếu vàng da ở trẻ sơ sinh. </a:t>
            </a:r>
          </a:p>
          <a:p>
            <a:pPr marL="514350" indent="-514350">
              <a:lnSpc>
                <a:spcPct val="120000"/>
              </a:lnSpc>
              <a:spcBef>
                <a:spcPts val="600"/>
              </a:spcBef>
              <a:buAutoNum type="arabicPeriod"/>
              <a:defRPr sz="2900"/>
            </a:pPr>
            <a:r>
              <a:rPr lang="vi-VN"/>
              <a:t>Chỉ định được thay máu thích hợp cho trẻ ≥ 35 tuần. </a:t>
            </a:r>
          </a:p>
          <a:p>
            <a:pPr marL="514350" indent="-514350">
              <a:lnSpc>
                <a:spcPct val="120000"/>
              </a:lnSpc>
              <a:spcBef>
                <a:spcPts val="600"/>
              </a:spcBef>
              <a:buAutoNum type="arabicPeriod"/>
              <a:defRPr sz="2900"/>
            </a:pPr>
            <a:r>
              <a:rPr lang="vi-VN">
                <a:solidFill>
                  <a:srgbClr val="C00000"/>
                </a:solidFill>
              </a:rPr>
              <a:t>Hướng dẫn bà mẹ theo dõi trẻ vàng da tại nhà.</a:t>
            </a:r>
            <a:endParaRPr>
              <a:solidFill>
                <a:srgbClr val="C00000"/>
              </a:solidFill>
            </a:endParaRPr>
          </a:p>
        </p:txBody>
      </p:sp>
      <p:pic>
        <p:nvPicPr>
          <p:cNvPr id="141" name="Picture 2" descr="Picture 2"/>
          <p:cNvPicPr>
            <a:picLocks noChangeAspect="1"/>
          </p:cNvPicPr>
          <p:nvPr/>
        </p:nvPicPr>
        <p:blipFill>
          <a:blip r:embed="rId2"/>
          <a:stretch>
            <a:fillRect/>
          </a:stretch>
        </p:blipFill>
        <p:spPr>
          <a:xfrm>
            <a:off x="457200" y="0"/>
            <a:ext cx="1295400" cy="11681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animEffect transition="in" filter="wipe(left)">
                                      <p:cBhvr>
                                        <p:cTn id="7" dur="500"/>
                                        <p:tgtEl>
                                          <p:spTgt spid="139">
                                            <p:bg/>
                                          </p:spTgt>
                                        </p:tgtEl>
                                      </p:cBhvr>
                                    </p:animEffect>
                                  </p:childTnLst>
                                </p:cTn>
                              </p:par>
                              <p:par>
                                <p:cTn id="8" presetID="22" presetClass="entr" presetSubtype="8" fill="hold" grpId="0" nodeType="withEffect">
                                  <p:stCondLst>
                                    <p:cond delay="0"/>
                                  </p:stCondLst>
                                  <p:iterate>
                                    <p:tmAbs val="0"/>
                                  </p:iterate>
                                  <p:childTnLst>
                                    <p:set>
                                      <p:cBhvr>
                                        <p:cTn id="9" fill="hold"/>
                                        <p:tgtEl>
                                          <p:spTgt spid="139">
                                            <p:txEl>
                                              <p:pRg st="0" end="0"/>
                                            </p:txEl>
                                          </p:spTgt>
                                        </p:tgtEl>
                                        <p:attrNameLst>
                                          <p:attrName>style.visibility</p:attrName>
                                        </p:attrNameLst>
                                      </p:cBhvr>
                                      <p:to>
                                        <p:strVal val="visible"/>
                                      </p:to>
                                    </p:set>
                                    <p:animEffect transition="in" filter="wipe(left)">
                                      <p:cBhvr>
                                        <p:cTn id="10" dur="500"/>
                                        <p:tgtEl>
                                          <p:spTgt spid="139">
                                            <p:txEl>
                                              <p:pRg st="0" end="0"/>
                                            </p:txEl>
                                          </p:spTgt>
                                        </p:tgtEl>
                                      </p:cBhvr>
                                    </p:animEffect>
                                  </p:childTnLst>
                                </p:cTn>
                              </p:par>
                              <p:par>
                                <p:cTn id="11" presetID="22" presetClass="entr" presetSubtype="8" fill="hold" grpId="0" nodeType="withEffect">
                                  <p:stCondLst>
                                    <p:cond delay="0"/>
                                  </p:stCondLst>
                                  <p:iterate>
                                    <p:tmAbs val="0"/>
                                  </p:iterate>
                                  <p:childTnLst>
                                    <p:set>
                                      <p:cBhvr>
                                        <p:cTn id="12" fill="hold"/>
                                        <p:tgtEl>
                                          <p:spTgt spid="139">
                                            <p:txEl>
                                              <p:pRg st="1" end="1"/>
                                            </p:txEl>
                                          </p:spTgt>
                                        </p:tgtEl>
                                        <p:attrNameLst>
                                          <p:attrName>style.visibility</p:attrName>
                                        </p:attrNameLst>
                                      </p:cBhvr>
                                      <p:to>
                                        <p:strVal val="visible"/>
                                      </p:to>
                                    </p:set>
                                    <p:animEffect transition="in" filter="wipe(left)">
                                      <p:cBhvr>
                                        <p:cTn id="13" dur="500"/>
                                        <p:tgtEl>
                                          <p:spTgt spid="139">
                                            <p:txEl>
                                              <p:pRg st="1" end="1"/>
                                            </p:txEl>
                                          </p:spTgt>
                                        </p:tgtEl>
                                      </p:cBhvr>
                                    </p:animEffect>
                                  </p:childTnLst>
                                </p:cTn>
                              </p:par>
                              <p:par>
                                <p:cTn id="14" presetID="22" presetClass="entr" presetSubtype="8" fill="hold" grpId="0" nodeType="withEffect">
                                  <p:stCondLst>
                                    <p:cond delay="0"/>
                                  </p:stCondLst>
                                  <p:iterate>
                                    <p:tmAbs val="0"/>
                                  </p:iterate>
                                  <p:childTnLst>
                                    <p:set>
                                      <p:cBhvr>
                                        <p:cTn id="15" fill="hold"/>
                                        <p:tgtEl>
                                          <p:spTgt spid="139">
                                            <p:txEl>
                                              <p:pRg st="2" end="2"/>
                                            </p:txEl>
                                          </p:spTgt>
                                        </p:tgtEl>
                                        <p:attrNameLst>
                                          <p:attrName>style.visibility</p:attrName>
                                        </p:attrNameLst>
                                      </p:cBhvr>
                                      <p:to>
                                        <p:strVal val="visible"/>
                                      </p:to>
                                    </p:set>
                                    <p:animEffect transition="in" filter="wipe(left)">
                                      <p:cBhvr>
                                        <p:cTn id="16" dur="500"/>
                                        <p:tgtEl>
                                          <p:spTgt spid="139">
                                            <p:txEl>
                                              <p:pRg st="2" end="2"/>
                                            </p:txEl>
                                          </p:spTgt>
                                        </p:tgtEl>
                                      </p:cBhvr>
                                    </p:animEffect>
                                  </p:childTnLst>
                                </p:cTn>
                              </p:par>
                              <p:par>
                                <p:cTn id="17" presetID="22" presetClass="entr" presetSubtype="8" fill="hold" grpId="0" nodeType="withEffect">
                                  <p:stCondLst>
                                    <p:cond delay="0"/>
                                  </p:stCondLst>
                                  <p:iterate>
                                    <p:tmAbs val="0"/>
                                  </p:iterate>
                                  <p:childTnLst>
                                    <p:set>
                                      <p:cBhvr>
                                        <p:cTn id="18" fill="hold"/>
                                        <p:tgtEl>
                                          <p:spTgt spid="139">
                                            <p:txEl>
                                              <p:pRg st="3" end="3"/>
                                            </p:txEl>
                                          </p:spTgt>
                                        </p:tgtEl>
                                        <p:attrNameLst>
                                          <p:attrName>style.visibility</p:attrName>
                                        </p:attrNameLst>
                                      </p:cBhvr>
                                      <p:to>
                                        <p:strVal val="visible"/>
                                      </p:to>
                                    </p:set>
                                    <p:animEffect transition="in" filter="wipe(left)">
                                      <p:cBhvr>
                                        <p:cTn id="19" dur="500"/>
                                        <p:tgtEl>
                                          <p:spTgt spid="139">
                                            <p:txEl>
                                              <p:pRg st="3" end="3"/>
                                            </p:txEl>
                                          </p:spTgt>
                                        </p:tgtEl>
                                      </p:cBhvr>
                                    </p:animEffect>
                                  </p:childTnLst>
                                </p:cTn>
                              </p:par>
                              <p:par>
                                <p:cTn id="20" presetID="22" presetClass="entr" presetSubtype="8" fill="hold" grpId="0"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animEffect transition="in" filter="wipe(left)">
                                      <p:cBhvr>
                                        <p:cTn id="22" dur="500"/>
                                        <p:tgtEl>
                                          <p:spTgt spid="139">
                                            <p:txEl>
                                              <p:pRg st="4" end="4"/>
                                            </p:txEl>
                                          </p:spTgt>
                                        </p:tgtEl>
                                      </p:cBhvr>
                                    </p:animEffect>
                                  </p:childTnLst>
                                </p:cTn>
                              </p:par>
                              <p:par>
                                <p:cTn id="23" presetID="22" presetClass="entr" presetSubtype="8" fill="hold" grpId="0" nodeType="withEffect">
                                  <p:stCondLst>
                                    <p:cond delay="0"/>
                                  </p:stCondLst>
                                  <p:iterate>
                                    <p:tmAbs val="0"/>
                                  </p:iterate>
                                  <p:childTnLst>
                                    <p:set>
                                      <p:cBhvr>
                                        <p:cTn id="24" fill="hold"/>
                                        <p:tgtEl>
                                          <p:spTgt spid="139">
                                            <p:txEl>
                                              <p:pRg st="5" end="5"/>
                                            </p:txEl>
                                          </p:spTgt>
                                        </p:tgtEl>
                                        <p:attrNameLst>
                                          <p:attrName>style.visibility</p:attrName>
                                        </p:attrNameLst>
                                      </p:cBhvr>
                                      <p:to>
                                        <p:strVal val="visible"/>
                                      </p:to>
                                    </p:set>
                                    <p:animEffect transition="in" filter="wipe(left)">
                                      <p:cBhvr>
                                        <p:cTn id="25" dur="500"/>
                                        <p:tgtEl>
                                          <p:spTgt spid="139">
                                            <p:txEl>
                                              <p:pRg st="5" end="5"/>
                                            </p:txEl>
                                          </p:spTgt>
                                        </p:tgtEl>
                                      </p:cBhvr>
                                    </p:animEffect>
                                  </p:childTnLst>
                                </p:cTn>
                              </p:par>
                              <p:par>
                                <p:cTn id="26" presetID="22" presetClass="entr" presetSubtype="8" fill="hold" grpId="0"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animEffect transition="in" filter="wipe(left)">
                                      <p:cBhvr>
                                        <p:cTn id="28" dur="500"/>
                                        <p:tgtEl>
                                          <p:spTgt spid="139">
                                            <p:txEl>
                                              <p:pRg st="6" end="6"/>
                                            </p:txEl>
                                          </p:spTgt>
                                        </p:tgtEl>
                                      </p:cBhvr>
                                    </p:animEffect>
                                  </p:childTnLst>
                                </p:cTn>
                              </p:par>
                              <p:par>
                                <p:cTn id="29" presetID="22" presetClass="entr" presetSubtype="8" fill="hold" grpId="0" nodeType="withEffect">
                                  <p:stCondLst>
                                    <p:cond delay="0"/>
                                  </p:stCondLst>
                                  <p:iterate>
                                    <p:tmAbs val="0"/>
                                  </p:iterate>
                                  <p:childTnLst>
                                    <p:set>
                                      <p:cBhvr>
                                        <p:cTn id="30" fill="hold"/>
                                        <p:tgtEl>
                                          <p:spTgt spid="139">
                                            <p:txEl>
                                              <p:pRg st="7" end="7"/>
                                            </p:txEl>
                                          </p:spTgt>
                                        </p:tgtEl>
                                        <p:attrNameLst>
                                          <p:attrName>style.visibility</p:attrName>
                                        </p:attrNameLst>
                                      </p:cBhvr>
                                      <p:to>
                                        <p:strVal val="visible"/>
                                      </p:to>
                                    </p:set>
                                    <p:animEffect transition="in" filter="wipe(left)">
                                      <p:cBhvr>
                                        <p:cTn id="31" dur="500"/>
                                        <p:tgtEl>
                                          <p:spTgt spid="139">
                                            <p:txEl>
                                              <p:pRg st="7" end="7"/>
                                            </p:txEl>
                                          </p:spTgt>
                                        </p:tgtEl>
                                      </p:cBhvr>
                                    </p:animEffect>
                                  </p:childTnLst>
                                </p:cTn>
                              </p:par>
                              <p:par>
                                <p:cTn id="32" presetID="22" presetClass="entr" presetSubtype="8" fill="hold" grpId="0" nodeType="withEffect">
                                  <p:stCondLst>
                                    <p:cond delay="0"/>
                                  </p:stCondLst>
                                  <p:iterate>
                                    <p:tmAbs val="0"/>
                                  </p:iterate>
                                  <p:childTnLst>
                                    <p:set>
                                      <p:cBhvr>
                                        <p:cTn id="33" fill="hold"/>
                                        <p:tgtEl>
                                          <p:spTgt spid="139">
                                            <p:txEl>
                                              <p:pRg st="8" end="8"/>
                                            </p:txEl>
                                          </p:spTgt>
                                        </p:tgtEl>
                                        <p:attrNameLst>
                                          <p:attrName>style.visibility</p:attrName>
                                        </p:attrNameLst>
                                      </p:cBhvr>
                                      <p:to>
                                        <p:strVal val="visible"/>
                                      </p:to>
                                    </p:set>
                                    <p:animEffect transition="in" filter="wipe(left)">
                                      <p:cBhvr>
                                        <p:cTn id="34" dur="500"/>
                                        <p:tgtEl>
                                          <p:spTgt spid="139">
                                            <p:txEl>
                                              <p:pRg st="8" end="8"/>
                                            </p:txEl>
                                          </p:spTgt>
                                        </p:tgtEl>
                                      </p:cBhvr>
                                    </p:animEffect>
                                  </p:childTnLst>
                                </p:cTn>
                              </p:par>
                              <p:par>
                                <p:cTn id="35" presetID="22" presetClass="entr" presetSubtype="8" fill="hold" grpId="0" nodeType="withEffect">
                                  <p:stCondLst>
                                    <p:cond delay="0"/>
                                  </p:stCondLst>
                                  <p:iterate>
                                    <p:tmAbs val="0"/>
                                  </p:iterate>
                                  <p:childTnLst>
                                    <p:set>
                                      <p:cBhvr>
                                        <p:cTn id="36" fill="hold"/>
                                        <p:tgtEl>
                                          <p:spTgt spid="139">
                                            <p:txEl>
                                              <p:pRg st="9" end="9"/>
                                            </p:txEl>
                                          </p:spTgt>
                                        </p:tgtEl>
                                        <p:attrNameLst>
                                          <p:attrName>style.visibility</p:attrName>
                                        </p:attrNameLst>
                                      </p:cBhvr>
                                      <p:to>
                                        <p:strVal val="visible"/>
                                      </p:to>
                                    </p:set>
                                    <p:animEffect transition="in" filter="wipe(left)">
                                      <p:cBhvr>
                                        <p:cTn id="37" dur="500"/>
                                        <p:tgtEl>
                                          <p:spTgt spid="139">
                                            <p:txEl>
                                              <p:pRg st="9" end="9"/>
                                            </p:txEl>
                                          </p:spTgt>
                                        </p:tgtEl>
                                      </p:cBhvr>
                                    </p:animEffect>
                                  </p:childTnLst>
                                </p:cTn>
                              </p:par>
                              <p:par>
                                <p:cTn id="38" presetID="22" presetClass="entr" presetSubtype="8" fill="hold" grpId="0" nodeType="withEffect">
                                  <p:stCondLst>
                                    <p:cond delay="0"/>
                                  </p:stCondLst>
                                  <p:iterate>
                                    <p:tmAbs val="0"/>
                                  </p:iterate>
                                  <p:childTnLst>
                                    <p:set>
                                      <p:cBhvr>
                                        <p:cTn id="39" fill="hold"/>
                                        <p:tgtEl>
                                          <p:spTgt spid="139">
                                            <p:txEl>
                                              <p:pRg st="10" end="10"/>
                                            </p:txEl>
                                          </p:spTgt>
                                        </p:tgtEl>
                                        <p:attrNameLst>
                                          <p:attrName>style.visibility</p:attrName>
                                        </p:attrNameLst>
                                      </p:cBhvr>
                                      <p:to>
                                        <p:strVal val="visible"/>
                                      </p:to>
                                    </p:set>
                                    <p:animEffect transition="in" filter="wipe(left)">
                                      <p:cBhvr>
                                        <p:cTn id="40" dur="500"/>
                                        <p:tgtEl>
                                          <p:spTgt spid="1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
          <p:cNvSpPr txBox="1"/>
          <p:nvPr/>
        </p:nvSpPr>
        <p:spPr>
          <a:xfrm>
            <a:off x="141083" y="844202"/>
            <a:ext cx="4792275" cy="5221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indent="-457200">
              <a:spcBef>
                <a:spcPts val="1600"/>
              </a:spcBef>
              <a:buSzPct val="100000"/>
              <a:buChar char="❑"/>
              <a:defRPr sz="2800"/>
            </a:pPr>
            <a:r>
              <a:rPr sz="3200">
                <a:highlight>
                  <a:srgbClr val="FFFF00"/>
                </a:highlight>
              </a:rPr>
              <a:t>1g Hb </a:t>
            </a:r>
            <a:r>
              <a:rPr lang="vi-VN" sz="3200">
                <a:highlight>
                  <a:srgbClr val="FFFF00"/>
                </a:highlight>
              </a:rPr>
              <a:t>→</a:t>
            </a:r>
            <a:r>
              <a:rPr sz="3200">
                <a:highlight>
                  <a:srgbClr val="FFFF00"/>
                </a:highlight>
              </a:rPr>
              <a:t>34 mg bil</a:t>
            </a:r>
          </a:p>
          <a:p>
            <a:pPr marL="457200" indent="-457200">
              <a:spcBef>
                <a:spcPts val="1600"/>
              </a:spcBef>
              <a:buSzPct val="100000"/>
              <a:buChar char="❑"/>
              <a:defRPr sz="2800"/>
            </a:pPr>
            <a:r>
              <a:rPr sz="3200">
                <a:solidFill>
                  <a:srgbClr val="FF0000"/>
                </a:solidFill>
              </a:rPr>
              <a:t>Đủ tháng, khoẻ:  bil 6-8 mg/kg/ngày</a:t>
            </a:r>
            <a:r>
              <a:rPr sz="3200"/>
              <a:t>; (</a:t>
            </a:r>
            <a:r>
              <a:rPr lang="vi-VN" sz="3200"/>
              <a:t>NL </a:t>
            </a:r>
            <a:r>
              <a:rPr sz="3200"/>
              <a:t>3-4 mg)</a:t>
            </a:r>
          </a:p>
          <a:p>
            <a:pPr marL="457200" indent="-457200">
              <a:spcBef>
                <a:spcPts val="1600"/>
              </a:spcBef>
              <a:buSzPct val="100000"/>
              <a:buChar char="❑"/>
              <a:defRPr sz="2800"/>
            </a:pPr>
            <a:r>
              <a:rPr sz="3200"/>
              <a:t>CO khí thở </a:t>
            </a:r>
            <a:r>
              <a:rPr lang="vi-VN" sz="3200"/>
              <a:t>ra →</a:t>
            </a:r>
            <a:r>
              <a:rPr sz="3200"/>
              <a:t>tạo Bil. (80-90% CO từ thoái hóa Heme)</a:t>
            </a:r>
            <a:r>
              <a:rPr lang="vi-VN" sz="3200"/>
              <a:t> </a:t>
            </a:r>
            <a:r>
              <a:rPr lang="vi-VN" sz="2400">
                <a:solidFill>
                  <a:srgbClr val="7030A0"/>
                </a:solidFill>
              </a:rPr>
              <a:t>[tỉ lệ CO:Bili ≈ 1:1 →định lượng CO để tính V tạo Bili]</a:t>
            </a:r>
            <a:endParaRPr sz="2400">
              <a:solidFill>
                <a:srgbClr val="7030A0"/>
              </a:solidFill>
            </a:endParaRPr>
          </a:p>
          <a:p>
            <a:pPr marL="457200" indent="-457200">
              <a:spcBef>
                <a:spcPts val="1600"/>
              </a:spcBef>
              <a:buSzPct val="100000"/>
              <a:buChar char="❑"/>
              <a:defRPr sz="2800"/>
            </a:pPr>
            <a:r>
              <a:rPr sz="3200"/>
              <a:t>Unbound / </a:t>
            </a:r>
            <a:r>
              <a:rPr lang="vi-VN" sz="3200"/>
              <a:t>“free”</a:t>
            </a:r>
            <a:r>
              <a:rPr sz="3200"/>
              <a:t> Bil</a:t>
            </a:r>
          </a:p>
          <a:p>
            <a:pPr marL="457200" indent="-457200">
              <a:spcBef>
                <a:spcPts val="1600"/>
              </a:spcBef>
              <a:buSzPct val="100000"/>
              <a:buChar char="❑"/>
              <a:defRPr sz="2800"/>
            </a:pPr>
            <a:r>
              <a:rPr sz="3200">
                <a:highlight>
                  <a:srgbClr val="FFFF00"/>
                </a:highlight>
              </a:rPr>
              <a:t>8 mg Bil. / 1g Alb.</a:t>
            </a:r>
          </a:p>
        </p:txBody>
      </p:sp>
      <p:grpSp>
        <p:nvGrpSpPr>
          <p:cNvPr id="7" name="Group 6">
            <a:extLst>
              <a:ext uri="{FF2B5EF4-FFF2-40B4-BE49-F238E27FC236}">
                <a16:creationId xmlns:a16="http://schemas.microsoft.com/office/drawing/2014/main" id="{B8D14207-B6D0-4511-8917-D9DACD61E22F}"/>
              </a:ext>
            </a:extLst>
          </p:cNvPr>
          <p:cNvGrpSpPr/>
          <p:nvPr/>
        </p:nvGrpSpPr>
        <p:grpSpPr>
          <a:xfrm>
            <a:off x="3977649" y="64041"/>
            <a:ext cx="4958628" cy="6025678"/>
            <a:chOff x="3977649" y="64041"/>
            <a:chExt cx="4958628" cy="6025678"/>
          </a:xfrm>
        </p:grpSpPr>
        <p:sp>
          <p:nvSpPr>
            <p:cNvPr id="151" name="TextBox 5"/>
            <p:cNvSpPr txBox="1"/>
            <p:nvPr/>
          </p:nvSpPr>
          <p:spPr>
            <a:xfrm>
              <a:off x="3977649" y="64041"/>
              <a:ext cx="2500811"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b="1"/>
              </a:lvl1pPr>
            </a:lstStyle>
            <a:p>
              <a:r>
                <a:t>Hemoglobin</a:t>
              </a:r>
            </a:p>
          </p:txBody>
        </p:sp>
        <p:sp>
          <p:nvSpPr>
            <p:cNvPr id="152" name="TextBox 6"/>
            <p:cNvSpPr txBox="1"/>
            <p:nvPr/>
          </p:nvSpPr>
          <p:spPr>
            <a:xfrm>
              <a:off x="6883979" y="205773"/>
              <a:ext cx="202879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a:lvl1pPr>
            </a:lstStyle>
            <a:p>
              <a:r>
                <a:rPr sz="2400"/>
                <a:t>Hemoproteins</a:t>
              </a:r>
            </a:p>
          </p:txBody>
        </p:sp>
        <p:sp>
          <p:nvSpPr>
            <p:cNvPr id="153" name="TextBox 7"/>
            <p:cNvSpPr txBox="1"/>
            <p:nvPr/>
          </p:nvSpPr>
          <p:spPr>
            <a:xfrm>
              <a:off x="5246370" y="1143296"/>
              <a:ext cx="2985262"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400"/>
              </a:pPr>
              <a:r>
                <a:t>Niêm mạc ruột</a:t>
              </a:r>
            </a:p>
            <a:p>
              <a:pPr algn="ctr">
                <a:defRPr sz="2400"/>
              </a:pPr>
              <a:r>
                <a:t>Lách, tủy xương</a:t>
              </a:r>
            </a:p>
            <a:p>
              <a:pPr algn="ctr">
                <a:defRPr sz="2400"/>
              </a:pPr>
              <a:r>
                <a:t>ĐTB mô</a:t>
              </a:r>
            </a:p>
          </p:txBody>
        </p:sp>
        <p:sp>
          <p:nvSpPr>
            <p:cNvPr id="154" name="TextBox 8"/>
            <p:cNvSpPr txBox="1"/>
            <p:nvPr/>
          </p:nvSpPr>
          <p:spPr>
            <a:xfrm>
              <a:off x="4933358" y="4468045"/>
              <a:ext cx="2259269"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200">
                  <a:solidFill>
                    <a:srgbClr val="0900DC"/>
                  </a:solidFill>
                </a:defRPr>
              </a:lvl1pPr>
            </a:lstStyle>
            <a:p>
              <a:r>
                <a:rPr lang="en-US"/>
                <a:t>UCB</a:t>
              </a:r>
              <a:endParaRPr lang="vi-VN"/>
            </a:p>
            <a:p>
              <a:r>
                <a:rPr lang="en-US" sz="1600"/>
                <a:t>(Unconjugated BiIirubin)</a:t>
              </a:r>
              <a:endParaRPr sz="1600"/>
            </a:p>
          </p:txBody>
        </p:sp>
        <p:sp>
          <p:nvSpPr>
            <p:cNvPr id="155" name="TextBox 9"/>
            <p:cNvSpPr txBox="1"/>
            <p:nvPr/>
          </p:nvSpPr>
          <p:spPr>
            <a:xfrm>
              <a:off x="6791122" y="4327364"/>
              <a:ext cx="1068799"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solidFill>
                    <a:srgbClr val="0900DC"/>
                  </a:solidFill>
                </a:defRPr>
              </a:lvl1pPr>
            </a:lstStyle>
            <a:p>
              <a:r>
                <a:t>CO</a:t>
              </a:r>
            </a:p>
          </p:txBody>
        </p:sp>
        <p:sp>
          <p:nvSpPr>
            <p:cNvPr id="156" name="TextBox 10"/>
            <p:cNvSpPr txBox="1"/>
            <p:nvPr/>
          </p:nvSpPr>
          <p:spPr>
            <a:xfrm>
              <a:off x="7790395" y="4483219"/>
              <a:ext cx="1145882"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200"/>
              </a:pPr>
              <a:r>
                <a:t>Sắt</a:t>
              </a:r>
            </a:p>
          </p:txBody>
        </p:sp>
        <p:sp>
          <p:nvSpPr>
            <p:cNvPr id="157" name="TextBox 12"/>
            <p:cNvSpPr txBox="1"/>
            <p:nvPr/>
          </p:nvSpPr>
          <p:spPr>
            <a:xfrm>
              <a:off x="4572000" y="5493857"/>
              <a:ext cx="1798034"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lvl1pPr>
            </a:lstStyle>
            <a:p>
              <a:r>
                <a:t>BiI - Alb</a:t>
              </a:r>
            </a:p>
          </p:txBody>
        </p:sp>
        <p:sp>
          <p:nvSpPr>
            <p:cNvPr id="158" name="TextBox 13"/>
            <p:cNvSpPr txBox="1"/>
            <p:nvPr/>
          </p:nvSpPr>
          <p:spPr>
            <a:xfrm>
              <a:off x="6673518" y="5528378"/>
              <a:ext cx="1121028"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solidFill>
                    <a:srgbClr val="FF0000"/>
                  </a:solidFill>
                </a:defRPr>
              </a:lvl1pPr>
            </a:lstStyle>
            <a:p>
              <a:r>
                <a:t>Bf</a:t>
              </a:r>
            </a:p>
          </p:txBody>
        </p:sp>
        <p:sp>
          <p:nvSpPr>
            <p:cNvPr id="159" name="Straight Arrow Connector 2"/>
            <p:cNvSpPr/>
            <p:nvPr/>
          </p:nvSpPr>
          <p:spPr>
            <a:xfrm>
              <a:off x="6180153" y="5793572"/>
              <a:ext cx="798689" cy="1"/>
            </a:xfrm>
            <a:prstGeom prst="line">
              <a:avLst/>
            </a:prstGeom>
            <a:ln w="25400">
              <a:solidFill>
                <a:schemeClr val="accent1"/>
              </a:solidFill>
              <a:headEnd type="triangle"/>
              <a:tailEnd type="triangle"/>
            </a:ln>
            <a:effectLst>
              <a:outerShdw blurRad="38100" dist="20000" dir="5400000" rotWithShape="0">
                <a:srgbClr val="000000">
                  <a:alpha val="38000"/>
                </a:srgbClr>
              </a:outerShdw>
            </a:effectLst>
          </p:spPr>
          <p:txBody>
            <a:bodyPr lIns="45719" rIns="45719"/>
            <a:lstStyle/>
            <a:p>
              <a:endParaRPr/>
            </a:p>
          </p:txBody>
        </p:sp>
        <p:cxnSp>
          <p:nvCxnSpPr>
            <p:cNvPr id="160" name="Straight Arrow Connector 11"/>
            <p:cNvCxnSpPr>
              <a:cxnSpLocks/>
              <a:stCxn id="151" idx="2"/>
              <a:endCxn id="153" idx="0"/>
            </p:cNvCxnSpPr>
            <p:nvPr/>
          </p:nvCxnSpPr>
          <p:spPr>
            <a:xfrm>
              <a:off x="5228055" y="625382"/>
              <a:ext cx="1510946" cy="517914"/>
            </a:xfrm>
            <a:prstGeom prst="straightConnector1">
              <a:avLst/>
            </a:prstGeom>
            <a:ln w="31750">
              <a:solidFill>
                <a:schemeClr val="accent1"/>
              </a:solidFill>
              <a:tailEnd type="triangle"/>
            </a:ln>
            <a:effectLst>
              <a:outerShdw blurRad="38100" dist="20000" dir="5400000" rotWithShape="0">
                <a:srgbClr val="000000">
                  <a:alpha val="38000"/>
                </a:srgbClr>
              </a:outerShdw>
            </a:effectLst>
          </p:spPr>
        </p:cxnSp>
        <p:sp>
          <p:nvSpPr>
            <p:cNvPr id="161" name="Straight Arrow Connector 15"/>
            <p:cNvSpPr/>
            <p:nvPr/>
          </p:nvSpPr>
          <p:spPr>
            <a:xfrm flipH="1">
              <a:off x="6773564" y="588995"/>
              <a:ext cx="1046365" cy="575761"/>
            </a:xfrm>
            <a:prstGeom prst="line">
              <a:avLst/>
            </a:prstGeom>
            <a:ln w="19050">
              <a:solidFill>
                <a:schemeClr val="accent1"/>
              </a:solidFill>
              <a:prstDash val="sysDot"/>
              <a:tailEnd type="triangle"/>
            </a:ln>
            <a:effectLst>
              <a:outerShdw blurRad="38100" dist="20000" dir="5400000" rotWithShape="0">
                <a:srgbClr val="000000">
                  <a:alpha val="38000"/>
                </a:srgbClr>
              </a:outerShdw>
            </a:effectLst>
          </p:spPr>
          <p:txBody>
            <a:bodyPr lIns="45719" rIns="45719"/>
            <a:lstStyle/>
            <a:p>
              <a:endParaRPr/>
            </a:p>
          </p:txBody>
        </p:sp>
        <p:cxnSp>
          <p:nvCxnSpPr>
            <p:cNvPr id="162" name="Straight Arrow Connector 17"/>
            <p:cNvCxnSpPr>
              <a:cxnSpLocks/>
              <a:stCxn id="168" idx="2"/>
              <a:endCxn id="154" idx="0"/>
            </p:cNvCxnSpPr>
            <p:nvPr/>
          </p:nvCxnSpPr>
          <p:spPr>
            <a:xfrm flipH="1">
              <a:off x="6062993" y="3792761"/>
              <a:ext cx="679558" cy="675284"/>
            </a:xfrm>
            <a:prstGeom prst="straightConnector1">
              <a:avLst/>
            </a:prstGeom>
            <a:ln w="31750">
              <a:solidFill>
                <a:schemeClr val="accent1"/>
              </a:solidFill>
              <a:tailEnd type="triangle"/>
            </a:ln>
            <a:effectLst>
              <a:outerShdw blurRad="38100" dist="20000" dir="5400000" rotWithShape="0">
                <a:srgbClr val="000000">
                  <a:alpha val="38000"/>
                </a:srgbClr>
              </a:outerShdw>
            </a:effectLst>
          </p:spPr>
        </p:cxnSp>
        <p:sp>
          <p:nvSpPr>
            <p:cNvPr id="163" name="Straight Arrow Connector 20"/>
            <p:cNvSpPr/>
            <p:nvPr/>
          </p:nvSpPr>
          <p:spPr>
            <a:xfrm>
              <a:off x="6978842" y="3794179"/>
              <a:ext cx="445635" cy="627282"/>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64" name="Straight Arrow Connector 23"/>
            <p:cNvSpPr/>
            <p:nvPr/>
          </p:nvSpPr>
          <p:spPr>
            <a:xfrm>
              <a:off x="7274375" y="3833377"/>
              <a:ext cx="1040341" cy="706504"/>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65" name="Straight Arrow Connector 26"/>
            <p:cNvSpPr/>
            <p:nvPr/>
          </p:nvSpPr>
          <p:spPr>
            <a:xfrm flipH="1">
              <a:off x="5534026" y="5150563"/>
              <a:ext cx="594677" cy="428437"/>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66" name="Straight Arrow Connector 28"/>
            <p:cNvSpPr/>
            <p:nvPr/>
          </p:nvSpPr>
          <p:spPr>
            <a:xfrm>
              <a:off x="6128702" y="5150563"/>
              <a:ext cx="1168340" cy="462958"/>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67" name="TextBox 19"/>
            <p:cNvSpPr txBox="1"/>
            <p:nvPr/>
          </p:nvSpPr>
          <p:spPr>
            <a:xfrm>
              <a:off x="5721024" y="2515689"/>
              <a:ext cx="1871936"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lvl1pPr>
            </a:lstStyle>
            <a:p>
              <a:r>
                <a:t>Heme</a:t>
              </a:r>
            </a:p>
          </p:txBody>
        </p:sp>
        <p:sp>
          <p:nvSpPr>
            <p:cNvPr id="168" name="TextBox 21"/>
            <p:cNvSpPr txBox="1"/>
            <p:nvPr/>
          </p:nvSpPr>
          <p:spPr>
            <a:xfrm>
              <a:off x="5806583" y="3231420"/>
              <a:ext cx="1871936"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lvl1pPr>
            </a:lstStyle>
            <a:p>
              <a:r>
                <a:t>Biliverdin</a:t>
              </a:r>
            </a:p>
          </p:txBody>
        </p:sp>
        <p:sp>
          <p:nvSpPr>
            <p:cNvPr id="169" name="Straight Arrow Connector 22"/>
            <p:cNvSpPr/>
            <p:nvPr/>
          </p:nvSpPr>
          <p:spPr>
            <a:xfrm flipH="1">
              <a:off x="6753686" y="2343624"/>
              <a:ext cx="2" cy="330061"/>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70" name="Straight Arrow Connector 24"/>
            <p:cNvSpPr/>
            <p:nvPr/>
          </p:nvSpPr>
          <p:spPr>
            <a:xfrm flipH="1">
              <a:off x="6773563" y="3100464"/>
              <a:ext cx="2" cy="330061"/>
            </a:xfrm>
            <a:prstGeom prst="line">
              <a:avLst/>
            </a:prstGeom>
            <a:ln w="3175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71" name="TextBox 16"/>
            <p:cNvSpPr txBox="1"/>
            <p:nvPr/>
          </p:nvSpPr>
          <p:spPr>
            <a:xfrm>
              <a:off x="6792672" y="2927385"/>
              <a:ext cx="2028798"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b="1" i="1">
                  <a:solidFill>
                    <a:srgbClr val="FF0000"/>
                  </a:solidFill>
                </a:defRPr>
              </a:lvl1pPr>
            </a:lstStyle>
            <a:p>
              <a:r>
                <a:rPr sz="2000"/>
                <a:t>Heme oxygenase</a:t>
              </a:r>
            </a:p>
          </p:txBody>
        </p:sp>
        <p:sp>
          <p:nvSpPr>
            <p:cNvPr id="172" name="Rectangle 18"/>
            <p:cNvSpPr txBox="1"/>
            <p:nvPr/>
          </p:nvSpPr>
          <p:spPr>
            <a:xfrm>
              <a:off x="5048869" y="3903974"/>
              <a:ext cx="192296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i="1">
                  <a:solidFill>
                    <a:srgbClr val="0000FF"/>
                  </a:solidFill>
                </a:defRPr>
              </a:lvl1pPr>
            </a:lstStyle>
            <a:p>
              <a:r>
                <a:rPr sz="1800"/>
                <a:t>biliverdin reductase</a:t>
              </a:r>
            </a:p>
          </p:txBody>
        </p:sp>
      </p:grpSp>
      <p:sp>
        <p:nvSpPr>
          <p:cNvPr id="173" name="TextBox 25"/>
          <p:cNvSpPr txBox="1"/>
          <p:nvPr/>
        </p:nvSpPr>
        <p:spPr>
          <a:xfrm>
            <a:off x="238108" y="205773"/>
            <a:ext cx="3841523" cy="1043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200" b="1">
                <a:solidFill>
                  <a:srgbClr val="0900DC"/>
                </a:solidFill>
              </a:defRPr>
            </a:pPr>
            <a:r>
              <a:t>Chuyển hóa bilirubin</a:t>
            </a:r>
          </a:p>
        </p:txBody>
      </p:sp>
      <p:sp>
        <p:nvSpPr>
          <p:cNvPr id="2" name="TextBox 1">
            <a:extLst>
              <a:ext uri="{FF2B5EF4-FFF2-40B4-BE49-F238E27FC236}">
                <a16:creationId xmlns:a16="http://schemas.microsoft.com/office/drawing/2014/main" id="{194470DB-D2BC-4072-A2F2-1D818B404F1F}"/>
              </a:ext>
            </a:extLst>
          </p:cNvPr>
          <p:cNvSpPr txBox="1"/>
          <p:nvPr/>
        </p:nvSpPr>
        <p:spPr>
          <a:xfrm>
            <a:off x="526725" y="6064654"/>
            <a:ext cx="8090549"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a:solidFill>
                  <a:srgbClr val="00B050"/>
                </a:solidFill>
                <a:highlight>
                  <a:srgbClr val="FFFF00"/>
                </a:highlight>
              </a:rPr>
              <a:t>Bilirubin - Alb </a:t>
            </a:r>
            <a:r>
              <a:rPr lang="en-US" sz="2000">
                <a:solidFill>
                  <a:srgbClr val="00B050"/>
                </a:solidFill>
              </a:rPr>
              <a:t>trọng lượng phân tử lớn không qua được </a:t>
            </a:r>
            <a:r>
              <a:rPr lang="vi-VN" sz="2000">
                <a:solidFill>
                  <a:srgbClr val="00B050"/>
                </a:solidFill>
              </a:rPr>
              <a:t>BBB, nhưng </a:t>
            </a:r>
            <a:r>
              <a:rPr lang="vi-VN" sz="2000">
                <a:solidFill>
                  <a:srgbClr val="00B050"/>
                </a:solidFill>
                <a:highlight>
                  <a:srgbClr val="FFFF00"/>
                </a:highlight>
              </a:rPr>
              <a:t>ko bền </a:t>
            </a:r>
            <a:r>
              <a:rPr lang="vi-VN" sz="2000">
                <a:solidFill>
                  <a:srgbClr val="00B050"/>
                </a:solidFill>
              </a:rPr>
              <a:t>→</a:t>
            </a:r>
            <a:r>
              <a:rPr lang="en-US" sz="2000">
                <a:solidFill>
                  <a:srgbClr val="00B050"/>
                </a:solidFill>
              </a:rPr>
              <a:t>sẽ có những </a:t>
            </a:r>
            <a:r>
              <a:rPr lang="vi-VN" sz="2000">
                <a:solidFill>
                  <a:srgbClr val="00B050"/>
                </a:solidFill>
              </a:rPr>
              <a:t>YT </a:t>
            </a:r>
            <a:r>
              <a:rPr lang="en-US" sz="2000">
                <a:solidFill>
                  <a:srgbClr val="00B050"/>
                </a:solidFill>
              </a:rPr>
              <a:t>tăng phóng thích để phá liên kết đó </a:t>
            </a:r>
            <a:r>
              <a:rPr lang="vi-VN" sz="2000">
                <a:solidFill>
                  <a:srgbClr val="00B050"/>
                </a:solidFill>
              </a:rPr>
              <a:t>→YTNC </a:t>
            </a:r>
            <a:r>
              <a:rPr lang="en-US" sz="2000">
                <a:solidFill>
                  <a:srgbClr val="00B050"/>
                </a:solidFill>
              </a:rPr>
              <a:t>bệnh não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50">
                                            <p:bg/>
                                          </p:spTgt>
                                        </p:tgtEl>
                                        <p:attrNameLst>
                                          <p:attrName>style.visibility</p:attrName>
                                        </p:attrNameLst>
                                      </p:cBhvr>
                                      <p:to>
                                        <p:strVal val="visible"/>
                                      </p:to>
                                    </p:set>
                                    <p:animEffect transition="in" filter="wipe(left)">
                                      <p:cBhvr>
                                        <p:cTn id="7" dur="500"/>
                                        <p:tgtEl>
                                          <p:spTgt spid="150">
                                            <p:bg/>
                                          </p:spTgt>
                                        </p:tgtEl>
                                      </p:cBhvr>
                                    </p:animEffect>
                                  </p:childTnLst>
                                </p:cTn>
                              </p:par>
                              <p:par>
                                <p:cTn id="8" presetID="22" presetClass="entr" presetSubtype="8" fill="hold" grpId="0" nodeType="withEffect">
                                  <p:stCondLst>
                                    <p:cond delay="0"/>
                                  </p:stCondLst>
                                  <p:iterate>
                                    <p:tmAbs val="0"/>
                                  </p:iterate>
                                  <p:childTnLst>
                                    <p:set>
                                      <p:cBhvr>
                                        <p:cTn id="9" fill="hold"/>
                                        <p:tgtEl>
                                          <p:spTgt spid="150">
                                            <p:txEl>
                                              <p:pRg st="0" end="0"/>
                                            </p:txEl>
                                          </p:spTgt>
                                        </p:tgtEl>
                                        <p:attrNameLst>
                                          <p:attrName>style.visibility</p:attrName>
                                        </p:attrNameLst>
                                      </p:cBhvr>
                                      <p:to>
                                        <p:strVal val="visible"/>
                                      </p:to>
                                    </p:set>
                                    <p:animEffect transition="in" filter="wipe(left)">
                                      <p:cBhvr>
                                        <p:cTn id="10" dur="500"/>
                                        <p:tgtEl>
                                          <p:spTgt spid="15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150">
                                            <p:txEl>
                                              <p:pRg st="1" end="1"/>
                                            </p:txEl>
                                          </p:spTgt>
                                        </p:tgtEl>
                                        <p:attrNameLst>
                                          <p:attrName>style.visibility</p:attrName>
                                        </p:attrNameLst>
                                      </p:cBhvr>
                                      <p:to>
                                        <p:strVal val="visible"/>
                                      </p:to>
                                    </p:set>
                                    <p:animEffect transition="in" filter="wipe(left)">
                                      <p:cBhvr>
                                        <p:cTn id="15" dur="500"/>
                                        <p:tgtEl>
                                          <p:spTgt spid="15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150">
                                            <p:txEl>
                                              <p:pRg st="2" end="2"/>
                                            </p:txEl>
                                          </p:spTgt>
                                        </p:tgtEl>
                                        <p:attrNameLst>
                                          <p:attrName>style.visibility</p:attrName>
                                        </p:attrNameLst>
                                      </p:cBhvr>
                                      <p:to>
                                        <p:strVal val="visible"/>
                                      </p:to>
                                    </p:set>
                                    <p:animEffect transition="in" filter="wipe(left)">
                                      <p:cBhvr>
                                        <p:cTn id="20" dur="500"/>
                                        <p:tgtEl>
                                          <p:spTgt spid="150">
                                            <p:txEl>
                                              <p:pRg st="2" end="2"/>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iterate>
                                    <p:tmAbs val="0"/>
                                  </p:iterate>
                                  <p:childTnLst>
                                    <p:set>
                                      <p:cBhvr>
                                        <p:cTn id="23" fill="hold"/>
                                        <p:tgtEl>
                                          <p:spTgt spid="150">
                                            <p:txEl>
                                              <p:pRg st="3" end="3"/>
                                            </p:txEl>
                                          </p:spTgt>
                                        </p:tgtEl>
                                        <p:attrNameLst>
                                          <p:attrName>style.visibility</p:attrName>
                                        </p:attrNameLst>
                                      </p:cBhvr>
                                      <p:to>
                                        <p:strVal val="visible"/>
                                      </p:to>
                                    </p:set>
                                    <p:animEffect transition="in" filter="wipe(left)">
                                      <p:cBhvr>
                                        <p:cTn id="24" dur="500"/>
                                        <p:tgtEl>
                                          <p:spTgt spid="15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p:tmAbs val="0"/>
                                  </p:iterate>
                                  <p:childTnLst>
                                    <p:set>
                                      <p:cBhvr>
                                        <p:cTn id="28" fill="hold"/>
                                        <p:tgtEl>
                                          <p:spTgt spid="150">
                                            <p:txEl>
                                              <p:pRg st="4" end="4"/>
                                            </p:txEl>
                                          </p:spTgt>
                                        </p:tgtEl>
                                        <p:attrNameLst>
                                          <p:attrName>style.visibility</p:attrName>
                                        </p:attrNameLst>
                                      </p:cBhvr>
                                      <p:to>
                                        <p:strVal val="visible"/>
                                      </p:to>
                                    </p:set>
                                    <p:animEffect transition="in" filter="wipe(left)">
                                      <p:cBhvr>
                                        <p:cTn id="29" dur="500"/>
                                        <p:tgtEl>
                                          <p:spTgt spid="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F995-E4D6-40FC-AACA-03FD2589C18B}"/>
              </a:ext>
            </a:extLst>
          </p:cNvPr>
          <p:cNvSpPr>
            <a:spLocks noGrp="1"/>
          </p:cNvSpPr>
          <p:nvPr>
            <p:ph type="title"/>
          </p:nvPr>
        </p:nvSpPr>
        <p:spPr/>
        <p:txBody>
          <a:bodyPr>
            <a:normAutofit fontScale="90000"/>
          </a:bodyPr>
          <a:lstStyle/>
          <a:p>
            <a:r>
              <a:rPr lang="en-US"/>
              <a:t>Tình huống lâm sàng 1 </a:t>
            </a:r>
          </a:p>
        </p:txBody>
      </p:sp>
      <p:sp>
        <p:nvSpPr>
          <p:cNvPr id="3" name="Text Placeholder 2">
            <a:extLst>
              <a:ext uri="{FF2B5EF4-FFF2-40B4-BE49-F238E27FC236}">
                <a16:creationId xmlns:a16="http://schemas.microsoft.com/office/drawing/2014/main" id="{B81F24F6-4F5A-45D9-94EA-2C25A8207A6E}"/>
              </a:ext>
            </a:extLst>
          </p:cNvPr>
          <p:cNvSpPr>
            <a:spLocks noGrp="1"/>
          </p:cNvSpPr>
          <p:nvPr>
            <p:ph type="body" idx="1"/>
          </p:nvPr>
        </p:nvSpPr>
        <p:spPr>
          <a:xfrm>
            <a:off x="190500" y="1339852"/>
            <a:ext cx="8763000" cy="5409290"/>
          </a:xfrm>
        </p:spPr>
        <p:txBody>
          <a:bodyPr>
            <a:normAutofit/>
          </a:bodyPr>
          <a:lstStyle/>
          <a:p>
            <a:pPr marL="0" indent="0">
              <a:buNone/>
            </a:pPr>
            <a:r>
              <a:rPr lang="vi-VN"/>
              <a:t>Bé gái, còn 1/1, 39 tuần, CNLS 3200 gram. Thai kỳ diễn tiến bình thường. Sau sanh, em được hồi sức thường quy, nằm với mẹ và bú mẹ hoàn toàn. Giờ tuổi thứ 28, người nhà thấy mặt bé vàng nên báo cho NHS Dưỡng Nhi. Khám: tỉnh, hồng hào/khí trời, da vàng tới ngực, tim phổi bình thường, bụng mềm, gan 2 cm dưới bờ sườn P, thóp phẳng, cường cơ bình thường, phản xạ bú nuốt tốt.</a:t>
            </a:r>
          </a:p>
          <a:p>
            <a:r>
              <a:rPr lang="en-US">
                <a:solidFill>
                  <a:srgbClr val="C00000"/>
                </a:solidFill>
              </a:rPr>
              <a:t>Bạn có nhận xét gì về vàng da ở trẻ? </a:t>
            </a:r>
            <a:endParaRPr lang="vi-VN">
              <a:solidFill>
                <a:srgbClr val="C00000"/>
              </a:solidFill>
            </a:endParaRPr>
          </a:p>
          <a:p>
            <a:pPr lvl="1"/>
            <a:r>
              <a:rPr lang="vi-VN"/>
              <a:t>Hiện tại là vàng da sinh lý</a:t>
            </a:r>
            <a:endParaRPr lang="en-US"/>
          </a:p>
        </p:txBody>
      </p:sp>
    </p:spTree>
    <p:extLst>
      <p:ext uri="{BB962C8B-B14F-4D97-AF65-F5344CB8AC3E}">
        <p14:creationId xmlns:p14="http://schemas.microsoft.com/office/powerpoint/2010/main" val="30195483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 Box 5"/>
          <p:cNvSpPr txBox="1"/>
          <p:nvPr/>
        </p:nvSpPr>
        <p:spPr>
          <a:xfrm>
            <a:off x="257955" y="960770"/>
            <a:ext cx="8628089" cy="5837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457200" indent="-457200">
              <a:spcBef>
                <a:spcPts val="1600"/>
              </a:spcBef>
              <a:buSzPct val="100000"/>
              <a:buChar char="❑"/>
              <a:defRPr sz="2800"/>
            </a:pPr>
            <a:r>
              <a:t>“Tr</a:t>
            </a:r>
            <a:r>
              <a:rPr>
                <a:latin typeface="MS PGothic"/>
                <a:ea typeface="MS PGothic"/>
                <a:cs typeface="MS PGothic"/>
                <a:sym typeface="MS PGothic"/>
              </a:rPr>
              <a:t>ẻ</a:t>
            </a:r>
            <a:r>
              <a:t> không kh</a:t>
            </a:r>
            <a:r>
              <a:rPr>
                <a:latin typeface="MS PGothic"/>
                <a:ea typeface="MS PGothic"/>
                <a:cs typeface="MS PGothic"/>
                <a:sym typeface="MS PGothic"/>
              </a:rPr>
              <a:t>ỏ</a:t>
            </a:r>
            <a:r>
              <a:t>e”</a:t>
            </a:r>
          </a:p>
          <a:p>
            <a:pPr marL="457200" indent="-457200">
              <a:spcBef>
                <a:spcPts val="1600"/>
              </a:spcBef>
              <a:buSzPct val="100000"/>
              <a:buChar char="❑"/>
              <a:defRPr sz="2800"/>
            </a:pPr>
            <a:r>
              <a:rPr>
                <a:highlight>
                  <a:srgbClr val="FFFF00"/>
                </a:highlight>
              </a:rPr>
              <a:t>Xu</a:t>
            </a:r>
            <a:r>
              <a:rPr>
                <a:highlight>
                  <a:srgbClr val="FFFF00"/>
                </a:highlight>
                <a:latin typeface="MS PGothic"/>
                <a:ea typeface="MS PGothic"/>
                <a:cs typeface="MS PGothic"/>
                <a:sym typeface="MS PGothic"/>
              </a:rPr>
              <a:t>ấ</a:t>
            </a:r>
            <a:r>
              <a:rPr>
                <a:highlight>
                  <a:srgbClr val="FFFF00"/>
                </a:highlight>
              </a:rPr>
              <a:t>t hi</a:t>
            </a:r>
            <a:r>
              <a:rPr>
                <a:highlight>
                  <a:srgbClr val="FFFF00"/>
                </a:highlight>
                <a:latin typeface="MS PGothic"/>
                <a:ea typeface="MS PGothic"/>
                <a:cs typeface="MS PGothic"/>
                <a:sym typeface="MS PGothic"/>
              </a:rPr>
              <a:t>ệ</a:t>
            </a:r>
            <a:r>
              <a:rPr>
                <a:highlight>
                  <a:srgbClr val="FFFF00"/>
                </a:highlight>
              </a:rPr>
              <a:t>n &lt; 24 gi</a:t>
            </a:r>
            <a:r>
              <a:rPr>
                <a:highlight>
                  <a:srgbClr val="FFFF00"/>
                </a:highlight>
                <a:latin typeface="MS PGothic"/>
                <a:ea typeface="MS PGothic"/>
                <a:cs typeface="MS PGothic"/>
                <a:sym typeface="MS PGothic"/>
              </a:rPr>
              <a:t>ờ</a:t>
            </a:r>
            <a:r>
              <a:rPr lang="vi-VN">
                <a:highlight>
                  <a:srgbClr val="FFFF00"/>
                </a:highlight>
                <a:latin typeface="MS PGothic"/>
                <a:ea typeface="MS PGothic"/>
                <a:cs typeface="MS PGothic"/>
                <a:sym typeface="MS PGothic"/>
              </a:rPr>
              <a:t> </a:t>
            </a:r>
            <a:r>
              <a:rPr lang="en-US" sz="2000">
                <a:solidFill>
                  <a:srgbClr val="00B050"/>
                </a:solidFill>
              </a:rPr>
              <a:t>(bili cần time tăng mà mới 24h có biểu hiện rồi thì có thể do NN ngoài sinh lý)</a:t>
            </a:r>
            <a:endParaRPr sz="2000">
              <a:solidFill>
                <a:srgbClr val="00B050"/>
              </a:solidFill>
              <a:latin typeface="MS PGothic"/>
              <a:ea typeface="MS PGothic"/>
              <a:cs typeface="MS PGothic"/>
              <a:sym typeface="MS PGothic"/>
            </a:endParaRPr>
          </a:p>
          <a:p>
            <a:pPr marL="457200" indent="-457200">
              <a:spcBef>
                <a:spcPts val="1600"/>
              </a:spcBef>
              <a:buSzPct val="100000"/>
              <a:buChar char="❑"/>
              <a:defRPr sz="2800"/>
            </a:pPr>
            <a:r>
              <a:t>Phân b</a:t>
            </a:r>
            <a:r>
              <a:rPr>
                <a:latin typeface="MS PGothic"/>
                <a:ea typeface="MS PGothic"/>
                <a:cs typeface="MS PGothic"/>
                <a:sym typeface="MS PGothic"/>
              </a:rPr>
              <a:t>ạ</a:t>
            </a:r>
            <a:r>
              <a:t>c màu</a:t>
            </a:r>
            <a:r>
              <a:rPr lang="vi-VN"/>
              <a:t> </a:t>
            </a:r>
            <a:r>
              <a:rPr lang="vi-VN" sz="2400">
                <a:solidFill>
                  <a:srgbClr val="00B050"/>
                </a:solidFill>
              </a:rPr>
              <a:t>(do bilirubin toàn ở trong máu)</a:t>
            </a:r>
            <a:endParaRPr sz="2400">
              <a:solidFill>
                <a:srgbClr val="00B050"/>
              </a:solidFill>
            </a:endParaRPr>
          </a:p>
          <a:p>
            <a:pPr marL="457200" indent="-457200">
              <a:spcBef>
                <a:spcPts val="1600"/>
              </a:spcBef>
              <a:buSzPct val="100000"/>
              <a:buChar char="❑"/>
              <a:defRPr sz="2800"/>
            </a:pPr>
            <a:r>
              <a:t>TSB t</a:t>
            </a:r>
            <a:r>
              <a:rPr>
                <a:latin typeface="MS PGothic"/>
                <a:ea typeface="MS PGothic"/>
                <a:cs typeface="MS PGothic"/>
                <a:sym typeface="MS PGothic"/>
              </a:rPr>
              <a:t>ớ</a:t>
            </a:r>
            <a:r>
              <a:t>i ngư</a:t>
            </a:r>
            <a:r>
              <a:rPr>
                <a:latin typeface="MS PGothic"/>
                <a:ea typeface="MS PGothic"/>
                <a:cs typeface="MS PGothic"/>
                <a:sym typeface="MS PGothic"/>
              </a:rPr>
              <a:t>ỡ</a:t>
            </a:r>
            <a:r>
              <a:t>ng chi</a:t>
            </a:r>
            <a:r>
              <a:rPr>
                <a:latin typeface="MS PGothic"/>
                <a:ea typeface="MS PGothic"/>
                <a:cs typeface="MS PGothic"/>
                <a:sym typeface="MS PGothic"/>
              </a:rPr>
              <a:t>ế</a:t>
            </a:r>
            <a:r>
              <a:t>u đèn (13 mg/dL @ 48h; 16 mg/dL @ 72h </a:t>
            </a:r>
            <a:r>
              <a:rPr>
                <a:latin typeface="MS PGothic"/>
                <a:ea typeface="MS PGothic"/>
                <a:cs typeface="MS PGothic"/>
                <a:sym typeface="MS PGothic"/>
              </a:rPr>
              <a:t>ở</a:t>
            </a:r>
            <a:r>
              <a:t> tr</a:t>
            </a:r>
            <a:r>
              <a:rPr>
                <a:latin typeface="MS PGothic"/>
                <a:ea typeface="MS PGothic"/>
                <a:cs typeface="MS PGothic"/>
                <a:sym typeface="MS PGothic"/>
              </a:rPr>
              <a:t>ẻ</a:t>
            </a:r>
            <a:r>
              <a:t> kh</a:t>
            </a:r>
            <a:r>
              <a:rPr>
                <a:latin typeface="MS PGothic"/>
                <a:ea typeface="MS PGothic"/>
                <a:cs typeface="MS PGothic"/>
                <a:sym typeface="MS PGothic"/>
              </a:rPr>
              <a:t>ỏ</a:t>
            </a:r>
            <a:r>
              <a:t>e &gt; 35 tu</a:t>
            </a:r>
            <a:r>
              <a:rPr>
                <a:latin typeface="MS PGothic"/>
                <a:ea typeface="MS PGothic"/>
                <a:cs typeface="MS PGothic"/>
                <a:sym typeface="MS PGothic"/>
              </a:rPr>
              <a:t>ầ</a:t>
            </a:r>
            <a:r>
              <a:t>n)</a:t>
            </a:r>
          </a:p>
          <a:p>
            <a:pPr marL="457200" indent="-457200">
              <a:spcBef>
                <a:spcPts val="1600"/>
              </a:spcBef>
              <a:buSzPct val="100000"/>
              <a:buChar char="❑"/>
              <a:defRPr sz="2800"/>
            </a:pPr>
            <a:r>
              <a:rPr>
                <a:highlight>
                  <a:srgbClr val="FFFF00"/>
                </a:highlight>
              </a:rPr>
              <a:t>Kéo dài &gt; 14 ngày (đ</a:t>
            </a:r>
            <a:r>
              <a:rPr>
                <a:highlight>
                  <a:srgbClr val="FFFF00"/>
                </a:highlight>
                <a:latin typeface="MS PGothic"/>
                <a:ea typeface="MS PGothic"/>
                <a:cs typeface="MS PGothic"/>
                <a:sym typeface="MS PGothic"/>
              </a:rPr>
              <a:t>ủ</a:t>
            </a:r>
            <a:r>
              <a:rPr>
                <a:highlight>
                  <a:srgbClr val="FFFF00"/>
                </a:highlight>
              </a:rPr>
              <a:t> tháng), &gt; 21 ngày (non tháng)</a:t>
            </a:r>
            <a:endParaRPr sz="2400">
              <a:highlight>
                <a:srgbClr val="FFFF00"/>
              </a:highlight>
              <a:latin typeface="Arial Unicode MS"/>
              <a:ea typeface="Arial Unicode MS"/>
              <a:cs typeface="Arial Unicode MS"/>
              <a:sym typeface="Arial Unicode MS"/>
            </a:endParaRPr>
          </a:p>
          <a:p>
            <a:pPr marL="457200" indent="-457200">
              <a:spcBef>
                <a:spcPts val="1600"/>
              </a:spcBef>
              <a:buSzPct val="100000"/>
              <a:buChar char="❑"/>
              <a:defRPr sz="2800"/>
            </a:pPr>
            <a:r>
              <a:rPr>
                <a:highlight>
                  <a:srgbClr val="FFFF00"/>
                </a:highlight>
              </a:rPr>
              <a:t>Tăng bilirubin &gt; 5 mg/dL/ngày (0,2 mg/dL/gi</a:t>
            </a:r>
            <a:r>
              <a:rPr>
                <a:highlight>
                  <a:srgbClr val="FFFF00"/>
                </a:highlight>
                <a:latin typeface="MS PGothic"/>
                <a:ea typeface="MS PGothic"/>
                <a:cs typeface="MS PGothic"/>
                <a:sym typeface="MS PGothic"/>
              </a:rPr>
              <a:t>ờ</a:t>
            </a:r>
            <a:r>
              <a:rPr>
                <a:highlight>
                  <a:srgbClr val="FFFF00"/>
                </a:highlight>
              </a:rPr>
              <a:t>)</a:t>
            </a:r>
            <a:endParaRPr sz="2400">
              <a:highlight>
                <a:srgbClr val="FFFF00"/>
              </a:highlight>
              <a:latin typeface="Arial Unicode MS"/>
              <a:ea typeface="Arial Unicode MS"/>
              <a:cs typeface="Arial Unicode MS"/>
              <a:sym typeface="Arial Unicode MS"/>
            </a:endParaRPr>
          </a:p>
          <a:p>
            <a:pPr marL="457200" indent="-457200">
              <a:spcBef>
                <a:spcPts val="1600"/>
              </a:spcBef>
              <a:buSzPct val="100000"/>
              <a:buChar char="❑"/>
              <a:defRPr sz="2800"/>
            </a:pPr>
            <a:r>
              <a:rPr>
                <a:highlight>
                  <a:srgbClr val="FFFF00"/>
                </a:highlight>
              </a:rPr>
              <a:t>Bili TT &gt; 1,5 mg/dL</a:t>
            </a:r>
          </a:p>
          <a:p>
            <a:pPr marL="457200" indent="-457200">
              <a:spcBef>
                <a:spcPts val="1600"/>
              </a:spcBef>
              <a:buSzPct val="100000"/>
              <a:buChar char="❑"/>
              <a:defRPr sz="2800"/>
            </a:pPr>
            <a:r>
              <a:t>Không đáp </a:t>
            </a:r>
            <a:r>
              <a:rPr>
                <a:latin typeface="MS PGothic"/>
                <a:ea typeface="MS PGothic"/>
                <a:cs typeface="MS PGothic"/>
                <a:sym typeface="MS PGothic"/>
              </a:rPr>
              <a:t>ứ</a:t>
            </a:r>
            <a:r>
              <a:t>ng chi</a:t>
            </a:r>
            <a:r>
              <a:rPr>
                <a:latin typeface="MS PGothic"/>
                <a:ea typeface="MS PGothic"/>
                <a:cs typeface="MS PGothic"/>
                <a:sym typeface="MS PGothic"/>
              </a:rPr>
              <a:t>ế</a:t>
            </a:r>
            <a:r>
              <a:t>u đèn</a:t>
            </a:r>
          </a:p>
        </p:txBody>
      </p:sp>
      <p:sp>
        <p:nvSpPr>
          <p:cNvPr id="292" name="Title 1"/>
          <p:cNvSpPr txBox="1"/>
          <p:nvPr/>
        </p:nvSpPr>
        <p:spPr>
          <a:xfrm>
            <a:off x="457200" y="50550"/>
            <a:ext cx="8229600" cy="7296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rPr lang="en-US"/>
              <a:t>Khi nào nghĩ vàng da bệnh lý?</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 Box 5"/>
          <p:cNvSpPr txBox="1"/>
          <p:nvPr/>
        </p:nvSpPr>
        <p:spPr>
          <a:xfrm>
            <a:off x="222738" y="1629245"/>
            <a:ext cx="8698524" cy="383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indent="-457200">
              <a:spcBef>
                <a:spcPts val="1900"/>
              </a:spcBef>
              <a:buSzPct val="100000"/>
              <a:buChar char="❑"/>
              <a:defRPr sz="3200"/>
            </a:pPr>
            <a:r>
              <a:rPr sz="3600"/>
              <a:t>Xu</a:t>
            </a:r>
            <a:r>
              <a:rPr sz="3600">
                <a:latin typeface="MS PGothic"/>
                <a:ea typeface="MS PGothic"/>
                <a:cs typeface="MS PGothic"/>
                <a:sym typeface="MS PGothic"/>
              </a:rPr>
              <a:t>ấ</a:t>
            </a:r>
            <a:r>
              <a:rPr sz="3600"/>
              <a:t>t hi</a:t>
            </a:r>
            <a:r>
              <a:rPr sz="3600">
                <a:latin typeface="MS PGothic"/>
                <a:ea typeface="MS PGothic"/>
                <a:cs typeface="MS PGothic"/>
                <a:sym typeface="MS PGothic"/>
              </a:rPr>
              <a:t>ệ</a:t>
            </a:r>
            <a:r>
              <a:rPr sz="3600"/>
              <a:t>n &lt; 24 gi</a:t>
            </a:r>
            <a:r>
              <a:rPr sz="3600">
                <a:latin typeface="MS PGothic"/>
                <a:ea typeface="MS PGothic"/>
                <a:cs typeface="MS PGothic"/>
                <a:sym typeface="MS PGothic"/>
              </a:rPr>
              <a:t>ờ</a:t>
            </a:r>
          </a:p>
          <a:p>
            <a:pPr marL="457200" indent="-457200">
              <a:spcBef>
                <a:spcPts val="1900"/>
              </a:spcBef>
              <a:buSzPct val="100000"/>
              <a:buChar char="❑"/>
              <a:defRPr sz="3200"/>
            </a:pPr>
            <a:r>
              <a:rPr sz="3600"/>
              <a:t>Vàng da t</a:t>
            </a:r>
            <a:r>
              <a:rPr sz="3600">
                <a:latin typeface="MS PGothic"/>
                <a:ea typeface="MS PGothic"/>
                <a:cs typeface="MS PGothic"/>
                <a:sym typeface="MS PGothic"/>
              </a:rPr>
              <a:t>ớ</a:t>
            </a:r>
            <a:r>
              <a:rPr sz="3600"/>
              <a:t>i bàn tay, chân.</a:t>
            </a:r>
            <a:endParaRPr sz="2800">
              <a:latin typeface="Arial Unicode MS"/>
              <a:ea typeface="Arial Unicode MS"/>
              <a:cs typeface="Arial Unicode MS"/>
              <a:sym typeface="Arial Unicode MS"/>
            </a:endParaRPr>
          </a:p>
          <a:p>
            <a:pPr marL="457200" indent="-457200">
              <a:spcBef>
                <a:spcPts val="1900"/>
              </a:spcBef>
              <a:buSzPct val="100000"/>
              <a:buChar char="❑"/>
              <a:defRPr sz="3200"/>
            </a:pPr>
            <a:r>
              <a:rPr sz="3600"/>
              <a:t>Vàng da có bi</a:t>
            </a:r>
            <a:r>
              <a:rPr sz="3600">
                <a:latin typeface="MS PGothic"/>
                <a:ea typeface="MS PGothic"/>
                <a:cs typeface="MS PGothic"/>
                <a:sym typeface="MS PGothic"/>
              </a:rPr>
              <a:t>ể</a:t>
            </a:r>
            <a:r>
              <a:rPr sz="3600"/>
              <a:t>u hi</a:t>
            </a:r>
            <a:r>
              <a:rPr sz="3600">
                <a:latin typeface="MS PGothic"/>
                <a:ea typeface="MS PGothic"/>
                <a:cs typeface="MS PGothic"/>
                <a:sym typeface="MS PGothic"/>
              </a:rPr>
              <a:t>ệ</a:t>
            </a:r>
            <a:r>
              <a:rPr sz="3600"/>
              <a:t>n th</a:t>
            </a:r>
            <a:r>
              <a:rPr sz="3600">
                <a:latin typeface="MS PGothic"/>
                <a:ea typeface="MS PGothic"/>
                <a:cs typeface="MS PGothic"/>
                <a:sym typeface="MS PGothic"/>
              </a:rPr>
              <a:t>ầ</a:t>
            </a:r>
            <a:r>
              <a:rPr sz="3600"/>
              <a:t>n kinh</a:t>
            </a:r>
          </a:p>
          <a:p>
            <a:pPr marL="457200" indent="-457200">
              <a:spcBef>
                <a:spcPts val="1900"/>
              </a:spcBef>
              <a:buSzPct val="100000"/>
              <a:buChar char="❑"/>
              <a:defRPr sz="3200"/>
            </a:pPr>
            <a:r>
              <a:rPr sz="3600"/>
              <a:t>Bilirubin máu &gt; 95</a:t>
            </a:r>
            <a:r>
              <a:rPr sz="3600" baseline="30000"/>
              <a:t>th</a:t>
            </a:r>
            <a:r>
              <a:rPr sz="3600"/>
              <a:t>  percentile </a:t>
            </a:r>
            <a:r>
              <a:rPr sz="3600" u="sng">
                <a:solidFill>
                  <a:srgbClr val="0000FF"/>
                </a:solidFill>
                <a:uFill>
                  <a:solidFill>
                    <a:srgbClr val="0000FF"/>
                  </a:solidFill>
                </a:uFill>
                <a:hlinkClick r:id="rId2" action="ppaction://hlinksldjump"/>
              </a:rPr>
              <a:t>(Bhutani)</a:t>
            </a:r>
          </a:p>
          <a:p>
            <a:pPr marL="457200" indent="-457200">
              <a:spcBef>
                <a:spcPts val="1900"/>
              </a:spcBef>
              <a:buSzPct val="100000"/>
              <a:buChar char="❑"/>
              <a:defRPr sz="3200"/>
            </a:pPr>
            <a:r>
              <a:rPr lang="vi-VN" sz="3600">
                <a:highlight>
                  <a:srgbClr val="FFFF00"/>
                </a:highlight>
              </a:rPr>
              <a:t>↑ </a:t>
            </a:r>
            <a:r>
              <a:rPr sz="3600">
                <a:highlight>
                  <a:srgbClr val="FFFF00"/>
                </a:highlight>
              </a:rPr>
              <a:t>bilirubin &gt; 5 mg/dL/ngày </a:t>
            </a:r>
            <a:r>
              <a:rPr sz="3600"/>
              <a:t>(0,2 mg/dL/gi</a:t>
            </a:r>
            <a:r>
              <a:rPr sz="3600">
                <a:latin typeface="MS PGothic"/>
                <a:ea typeface="MS PGothic"/>
                <a:cs typeface="MS PGothic"/>
                <a:sym typeface="MS PGothic"/>
              </a:rPr>
              <a:t>ờ</a:t>
            </a:r>
            <a:r>
              <a:rPr sz="3600"/>
              <a:t>)</a:t>
            </a:r>
            <a:endParaRPr sz="2800">
              <a:latin typeface="Arial Unicode MS"/>
              <a:ea typeface="Arial Unicode MS"/>
              <a:cs typeface="Arial Unicode MS"/>
              <a:sym typeface="Arial Unicode MS"/>
            </a:endParaRPr>
          </a:p>
        </p:txBody>
      </p:sp>
      <p:sp>
        <p:nvSpPr>
          <p:cNvPr id="297" name="Title 1"/>
          <p:cNvSpPr txBox="1"/>
          <p:nvPr/>
        </p:nvSpPr>
        <p:spPr>
          <a:xfrm>
            <a:off x="457200" y="274639"/>
            <a:ext cx="8229600"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lnSpc>
                <a:spcPct val="90000"/>
              </a:lnSpc>
              <a:defRPr sz="4200" b="1">
                <a:solidFill>
                  <a:srgbClr val="0900DC"/>
                </a:solidFill>
              </a:defRPr>
            </a:pPr>
            <a:r>
              <a:t>Khi nào vàng da là nặng?</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42EFBC01186A48879B62A90CF08169" ma:contentTypeVersion="11" ma:contentTypeDescription="Create a new document." ma:contentTypeScope="" ma:versionID="c5ce8534d75088568d517f0f890023ae">
  <xsd:schema xmlns:xsd="http://www.w3.org/2001/XMLSchema" xmlns:xs="http://www.w3.org/2001/XMLSchema" xmlns:p="http://schemas.microsoft.com/office/2006/metadata/properties" xmlns:ns3="09928e7e-dbac-400b-a443-2585fc85852e" xmlns:ns4="d23e700c-9241-48f6-be34-ea6ad4a9a3cd" targetNamespace="http://schemas.microsoft.com/office/2006/metadata/properties" ma:root="true" ma:fieldsID="2c4bbcb72e48675733e7c4bb4c7e8ae2" ns3:_="" ns4:_="">
    <xsd:import namespace="09928e7e-dbac-400b-a443-2585fc85852e"/>
    <xsd:import namespace="d23e700c-9241-48f6-be34-ea6ad4a9a3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28e7e-dbac-400b-a443-2585fc8585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3e700c-9241-48f6-be34-ea6ad4a9a3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597BDD-F215-4EDA-BE03-5A728E190A12}">
  <ds:schemaRef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d23e700c-9241-48f6-be34-ea6ad4a9a3cd"/>
    <ds:schemaRef ds:uri="09928e7e-dbac-400b-a443-2585fc85852e"/>
  </ds:schemaRefs>
</ds:datastoreItem>
</file>

<file path=customXml/itemProps2.xml><?xml version="1.0" encoding="utf-8"?>
<ds:datastoreItem xmlns:ds="http://schemas.openxmlformats.org/officeDocument/2006/customXml" ds:itemID="{D9257FB0-56EE-4E60-97F1-CB0E9B2099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928e7e-dbac-400b-a443-2585fc85852e"/>
    <ds:schemaRef ds:uri="d23e700c-9241-48f6-be34-ea6ad4a9a3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31717E-4DB4-4371-8BB0-567F9F439A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463</TotalTime>
  <Words>5019</Words>
  <Application>Microsoft Office PowerPoint</Application>
  <PresentationFormat>On-screen Show (4:3)</PresentationFormat>
  <Paragraphs>413</Paragraphs>
  <Slides>49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 Unicode MS</vt:lpstr>
      <vt:lpstr>MS PGothic</vt:lpstr>
      <vt:lpstr>arial</vt:lpstr>
      <vt:lpstr>arial</vt:lpstr>
      <vt:lpstr>Calibri</vt:lpstr>
      <vt:lpstr>Courier New</vt:lpstr>
      <vt:lpstr>Helvetica Neue</vt:lpstr>
      <vt:lpstr>Symbol</vt:lpstr>
      <vt:lpstr>Times New Roman</vt:lpstr>
      <vt:lpstr>Wingdings</vt:lpstr>
      <vt:lpstr>Office Theme</vt:lpstr>
      <vt:lpstr>VÀNG DA TĂNG BILIRUBIN GIÁN TIẾP  Ở TRẺ SƠ SINH</vt:lpstr>
      <vt:lpstr>Tại sao quan tâm  vàng da ở trẻ sơ sinh?</vt:lpstr>
      <vt:lpstr>Vì tính phổ biến</vt:lpstr>
      <vt:lpstr>Vì hậu quả nặng nề</vt:lpstr>
      <vt:lpstr>Mục tiêu học tập</vt:lpstr>
      <vt:lpstr>PowerPoint Presentation</vt:lpstr>
      <vt:lpstr>Tình huống lâm sàng 1 </vt:lpstr>
      <vt:lpstr>PowerPoint Presentation</vt:lpstr>
      <vt:lpstr>PowerPoint Presentation</vt:lpstr>
      <vt:lpstr>PowerPoint Presentation</vt:lpstr>
      <vt:lpstr>PowerPoint Presentation</vt:lpstr>
      <vt:lpstr>Tình huống lâm sàng 1.2</vt:lpstr>
      <vt:lpstr>Qui tắc Kramer mg% = 3 x (n+1)</vt:lpstr>
      <vt:lpstr>Xét nghiệm hỗ trợ</vt:lpstr>
      <vt:lpstr>PowerPoint Presentation</vt:lpstr>
      <vt:lpstr>PowerPoint Presentation</vt:lpstr>
      <vt:lpstr>Toán đồ Bhutani</vt:lpstr>
      <vt:lpstr>Tình huống lâm sàng 1.3</vt:lpstr>
      <vt:lpstr>Yếu tố chính nguy cơ chính (≥ 35 tuần)</vt:lpstr>
      <vt:lpstr>Yếu tố nguy cơ bệnh não (Tăng tạo Bilirubin không gắn kết)</vt:lpstr>
      <vt:lpstr>Tình huống lâm sàng 1.4 </vt:lpstr>
      <vt:lpstr>Nguyên nhân vàng da tăng bil-GT</vt:lpstr>
      <vt:lpstr>Đặc điểm một số nguyên nhân</vt:lpstr>
      <vt:lpstr>Tình huống lâm sàng 1.4 </vt:lpstr>
      <vt:lpstr>Coombs’ test (DAT, iDAT)</vt:lpstr>
      <vt:lpstr>Chỉ định chiếu đèn trẻ ≥ 35 tuần</vt:lpstr>
      <vt:lpstr>Cơ chế chiếu đèn</vt:lpstr>
      <vt:lpstr>Yếu tố ảnh hưởng hiệu quả chiếu đèn</vt:lpstr>
      <vt:lpstr>Tác động của liều lượng ánh sáng</vt:lpstr>
      <vt:lpstr>Hiệu quả chiếu đèn</vt:lpstr>
      <vt:lpstr>Tình huống lâm sàng 1.5</vt:lpstr>
      <vt:lpstr>Khi nào ngưng chiếu đèn</vt:lpstr>
      <vt:lpstr>Chiếu đèn khi có tăng bili TT</vt:lpstr>
      <vt:lpstr>Tình huống lâm sàng 2</vt:lpstr>
      <vt:lpstr>Tình huống lâm sàng 2.2</vt:lpstr>
      <vt:lpstr>Kết quả xét nghiệm (26 giờ tuổi)</vt:lpstr>
      <vt:lpstr>IVIG</vt:lpstr>
      <vt:lpstr>Lúc 34 giờ tuổi</vt:lpstr>
      <vt:lpstr>Chỉ định thay máu trẻ ≥ 35 tuần</vt:lpstr>
      <vt:lpstr>Chỉ định thay máu ở trẻ non tháng Đối với trẻ &lt; 35w thì không có bằng chứng cụ thể nên tùy theo cơ sở Ngưỡng chiếu đèn ở trẻ &lt;35w bằng nửa ngưỡng thay máu của trẻ</vt:lpstr>
      <vt:lpstr>Hiệu quả thay máu</vt:lpstr>
      <vt:lpstr>Thay máu</vt:lpstr>
      <vt:lpstr>Lúc 42 giờ tuổi</vt:lpstr>
      <vt:lpstr>Ngưỡng bilirubin nào gây bệnh não?</vt:lpstr>
      <vt:lpstr>PowerPoint Presentation</vt:lpstr>
      <vt:lpstr>PowerPoint Presentation</vt:lpstr>
      <vt:lpstr>PowerPoint Presentation</vt:lpstr>
      <vt:lpstr>PowerPoint Presentation</vt:lpstr>
      <vt:lpstr>Thông điệp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DA TĂNG BILIRUBIN GIÁN TIẾP  Ở TRẺ SƠ SINH</dc:title>
  <dc:creator>Thắng Trần Mạnh</dc:creator>
  <cp:lastModifiedBy>Theo</cp:lastModifiedBy>
  <cp:revision>17</cp:revision>
  <dcterms:modified xsi:type="dcterms:W3CDTF">2020-06-09T17:07:10Z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0x010100E542EFBC01186A48879B62A90CF08169</vt:lpwstr>
  </property>
</Properties>
</file>